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Bad Script"/>
      <p:regular r:id="rId14"/>
    </p:embeddedFont>
    <p:embeddedFont>
      <p:font typeface="Abril Fatface"/>
      <p:regular r:id="rId15"/>
    </p:embeddedFont>
    <p:embeddedFont>
      <p:font typeface="Comfortaa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brilFatface-regular.fntdata"/><Relationship Id="rId14" Type="http://schemas.openxmlformats.org/officeDocument/2006/relationships/font" Target="fonts/BadScript-regular.fntdata"/><Relationship Id="rId17" Type="http://schemas.openxmlformats.org/officeDocument/2006/relationships/font" Target="fonts/Comfortaa-bold.fntdata"/><Relationship Id="rId16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05f2d5c1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05f2d5c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30d55393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30d55393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745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1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2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628650" y="1447038"/>
            <a:ext cx="7886700" cy="3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2385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75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descr="Tag=AccentColor&#10;Flavor=Light&#10;Target=FillAndLine" id="21" name="Google Shape;21;p3"/>
          <p:cNvSpPr/>
          <p:nvPr/>
        </p:nvSpPr>
        <p:spPr>
          <a:xfrm>
            <a:off x="628649" y="1282446"/>
            <a:ext cx="7886700" cy="20574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7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8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0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6" name="Google Shape;56;p10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matific.com/au/en-au/login-page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5200">
                <a:latin typeface="Bad Script"/>
                <a:ea typeface="Bad Script"/>
                <a:cs typeface="Bad Script"/>
                <a:sym typeface="Bad Script"/>
              </a:rPr>
              <a:t>Stage 3 Term 4 - Week 1</a:t>
            </a:r>
            <a:endParaRPr sz="5200">
              <a:latin typeface="Bad Script"/>
              <a:ea typeface="Bad Script"/>
              <a:cs typeface="Bad Script"/>
              <a:sym typeface="Bad Script"/>
            </a:endParaRPr>
          </a:p>
        </p:txBody>
      </p:sp>
      <p:sp>
        <p:nvSpPr>
          <p:cNvPr id="75" name="Google Shape;75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900">
                <a:latin typeface="Comfortaa"/>
                <a:ea typeface="Comfortaa"/>
                <a:cs typeface="Comfortaa"/>
                <a:sym typeface="Comfortaa"/>
              </a:rPr>
              <a:t>Wednesday 6</a:t>
            </a:r>
            <a:r>
              <a:rPr lang="en" sz="1900">
                <a:latin typeface="Comfortaa"/>
                <a:ea typeface="Comfortaa"/>
                <a:cs typeface="Comfortaa"/>
                <a:sym typeface="Comfortaa"/>
              </a:rPr>
              <a:t>th of October 2021</a:t>
            </a:r>
            <a:endParaRPr sz="19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good morning"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73" y="3035550"/>
            <a:ext cx="2150704" cy="215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7448" y="108701"/>
            <a:ext cx="1609251" cy="128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rPr>
              <a:t>Today is speech presentation day! </a:t>
            </a:r>
            <a:endParaRPr>
              <a:solidFill>
                <a:srgbClr val="000000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84" name="Google Shape;84;p15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rPr>
              <a:t>Make sure you have practised your speech and are ready to present!</a:t>
            </a:r>
            <a:endParaRPr>
              <a:solidFill>
                <a:srgbClr val="000000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Read works and Read Theory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Complete the reading passage and comprehension questions that have been provided by your class teacher in the google classroom.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This should take you 40-45 minutes to complete.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2575" y="2721025"/>
            <a:ext cx="2271425" cy="227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471900" y="1919075"/>
            <a:ext cx="3738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Go to </a:t>
            </a:r>
            <a:r>
              <a:rPr b="1" lang="en" sz="1600" u="sng">
                <a:solidFill>
                  <a:srgbClr val="9900FF"/>
                </a:solidFill>
                <a:latin typeface="Comfortaa"/>
                <a:ea typeface="Comfortaa"/>
                <a:cs typeface="Comfortaa"/>
                <a:sym typeface="Comforta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https://www.matific.com/au/en-au/login-page/</a:t>
            </a:r>
            <a:r>
              <a:rPr b="1" lang="en" sz="1600">
                <a:solidFill>
                  <a:srgbClr val="9900FF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b="1" sz="1600">
              <a:solidFill>
                <a:srgbClr val="99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99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600"/>
              <a:buFont typeface="Comfortaa"/>
              <a:buAutoNum type="arabicPeriod"/>
            </a:pPr>
            <a:r>
              <a:rPr lang="en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Complete tasks on matific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3300" y="1756575"/>
            <a:ext cx="3332225" cy="33322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Matific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