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1" r:id="rId6"/>
    <p:sldMasterId id="214748367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Lst>
  <p:sldSz cy="5143500" cx="9144000"/>
  <p:notesSz cx="6858000" cy="9144000"/>
  <p:embeddedFontLst>
    <p:embeddedFont>
      <p:font typeface="Patrick Hand"/>
      <p:regular r:id="rId47"/>
    </p:embeddedFont>
    <p:embeddedFont>
      <p:font typeface="Raleway"/>
      <p:regular r:id="rId48"/>
      <p:bold r:id="rId49"/>
      <p:italic r:id="rId50"/>
      <p:boldItalic r:id="rId51"/>
    </p:embeddedFont>
    <p:embeddedFont>
      <p:font typeface="Roboto"/>
      <p:regular r:id="rId52"/>
      <p:bold r:id="rId53"/>
      <p:italic r:id="rId54"/>
      <p:boldItalic r:id="rId55"/>
    </p:embeddedFont>
    <p:embeddedFont>
      <p:font typeface="Playfair Display"/>
      <p:regular r:id="rId56"/>
      <p:bold r:id="rId57"/>
      <p:italic r:id="rId58"/>
      <p:boldItalic r:id="rId59"/>
    </p:embeddedFont>
    <p:embeddedFont>
      <p:font typeface="Montserrat"/>
      <p:regular r:id="rId60"/>
      <p:bold r:id="rId61"/>
      <p:italic r:id="rId62"/>
      <p:boldItalic r:id="rId63"/>
    </p:embeddedFont>
    <p:embeddedFont>
      <p:font typeface="Arial Narrow"/>
      <p:regular r:id="rId64"/>
      <p:bold r:id="rId65"/>
      <p:italic r:id="rId66"/>
      <p:boldItalic r:id="rId67"/>
    </p:embeddedFont>
    <p:embeddedFont>
      <p:font typeface="Oswald"/>
      <p:regular r:id="rId68"/>
      <p:bold r:id="rId69"/>
    </p:embeddedFont>
    <p:embeddedFont>
      <p:font typeface="Comfortaa"/>
      <p:regular r:id="rId70"/>
      <p:bold r:id="rId71"/>
    </p:embeddedFont>
    <p:embeddedFont>
      <p:font typeface="Century Gothic"/>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76" roundtripDataSignature="AMtx7mjGL0lWoKwMSHf6dTFl7dIqj+gB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5D292A9-B59B-4EF0-A4BA-271081033E70}">
  <a:tblStyle styleId="{15D292A9-B59B-4EF0-A4BA-271081033E70}" styleName="Table_0">
    <a:wholeTbl>
      <a:tcTxStyle b="off" i="off">
        <a:font>
          <a:latin typeface="The Hand"/>
          <a:ea typeface="The Hand"/>
          <a:cs typeface="The Hand"/>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5EEF1"/>
          </a:solidFill>
        </a:fill>
      </a:tcStyle>
    </a:wholeTbl>
    <a:band1H>
      <a:tcTxStyle b="off" i="off"/>
      <a:tcStyle>
        <a:fill>
          <a:solidFill>
            <a:srgbClr val="EADCE1"/>
          </a:solidFill>
        </a:fill>
      </a:tcStyle>
    </a:band1H>
    <a:band2H>
      <a:tcTxStyle b="off" i="off"/>
    </a:band2H>
    <a:band1V>
      <a:tcTxStyle b="off" i="off"/>
      <a:tcStyle>
        <a:fill>
          <a:solidFill>
            <a:srgbClr val="EADCE1"/>
          </a:solidFill>
        </a:fill>
      </a:tcStyle>
    </a:band1V>
    <a:band2V>
      <a:tcTxStyle b="off" i="off"/>
    </a:band2V>
    <a:lastCol>
      <a:tcTxStyle b="on" i="off">
        <a:font>
          <a:latin typeface="The Hand"/>
          <a:ea typeface="The Hand"/>
          <a:cs typeface="The Hand"/>
        </a:font>
        <a:schemeClr val="lt1"/>
      </a:tcTxStyle>
      <a:tcStyle>
        <a:fill>
          <a:solidFill>
            <a:schemeClr val="accent1"/>
          </a:solidFill>
        </a:fill>
      </a:tcStyle>
    </a:lastCol>
    <a:firstCol>
      <a:tcTxStyle b="on" i="off">
        <a:font>
          <a:latin typeface="The Hand"/>
          <a:ea typeface="The Hand"/>
          <a:cs typeface="The Hand"/>
        </a:font>
        <a:schemeClr val="lt1"/>
      </a:tcTxStyle>
      <a:tcStyle>
        <a:fill>
          <a:solidFill>
            <a:schemeClr val="accent1"/>
          </a:solidFill>
        </a:fill>
      </a:tcStyle>
    </a:firstCol>
    <a:lastRow>
      <a:tcTxStyle b="on" i="off">
        <a:font>
          <a:latin typeface="The Hand"/>
          <a:ea typeface="The Hand"/>
          <a:cs typeface="The Hand"/>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The Hand"/>
          <a:ea typeface="The Hand"/>
          <a:cs typeface="The Hand"/>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Raleway-regular.fntdata"/><Relationship Id="rId47" Type="http://schemas.openxmlformats.org/officeDocument/2006/relationships/font" Target="fonts/PatrickHand-regular.fntdata"/><Relationship Id="rId49" Type="http://schemas.openxmlformats.org/officeDocument/2006/relationships/font" Target="fonts/Raleway-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CenturyGothic-bold.fntdata"/><Relationship Id="rId72" Type="http://schemas.openxmlformats.org/officeDocument/2006/relationships/font" Target="fonts/CenturyGothic-regular.fntdata"/><Relationship Id="rId31" Type="http://schemas.openxmlformats.org/officeDocument/2006/relationships/slide" Target="slides/slide23.xml"/><Relationship Id="rId75" Type="http://schemas.openxmlformats.org/officeDocument/2006/relationships/font" Target="fonts/CenturyGothic-boldItalic.fntdata"/><Relationship Id="rId30" Type="http://schemas.openxmlformats.org/officeDocument/2006/relationships/slide" Target="slides/slide22.xml"/><Relationship Id="rId74" Type="http://schemas.openxmlformats.org/officeDocument/2006/relationships/font" Target="fonts/CenturyGothic-italic.fntdata"/><Relationship Id="rId33" Type="http://schemas.openxmlformats.org/officeDocument/2006/relationships/slide" Target="slides/slide25.xml"/><Relationship Id="rId32" Type="http://schemas.openxmlformats.org/officeDocument/2006/relationships/slide" Target="slides/slide24.xml"/><Relationship Id="rId76" Type="http://customschemas.google.com/relationships/presentationmetadata" Target="metadata"/><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Comfortaa-bold.fntdata"/><Relationship Id="rId70" Type="http://schemas.openxmlformats.org/officeDocument/2006/relationships/font" Target="fonts/Comfortaa-regular.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Montserrat-italic.fntdata"/><Relationship Id="rId61" Type="http://schemas.openxmlformats.org/officeDocument/2006/relationships/font" Target="fonts/Montserrat-bold.fntdata"/><Relationship Id="rId20" Type="http://schemas.openxmlformats.org/officeDocument/2006/relationships/slide" Target="slides/slide12.xml"/><Relationship Id="rId64" Type="http://schemas.openxmlformats.org/officeDocument/2006/relationships/font" Target="fonts/ArialNarrow-regular.fntdata"/><Relationship Id="rId63" Type="http://schemas.openxmlformats.org/officeDocument/2006/relationships/font" Target="fonts/Montserrat-boldItalic.fntdata"/><Relationship Id="rId22" Type="http://schemas.openxmlformats.org/officeDocument/2006/relationships/slide" Target="slides/slide14.xml"/><Relationship Id="rId66" Type="http://schemas.openxmlformats.org/officeDocument/2006/relationships/font" Target="fonts/ArialNarrow-italic.fntdata"/><Relationship Id="rId21" Type="http://schemas.openxmlformats.org/officeDocument/2006/relationships/slide" Target="slides/slide13.xml"/><Relationship Id="rId65" Type="http://schemas.openxmlformats.org/officeDocument/2006/relationships/font" Target="fonts/ArialNarrow-bold.fntdata"/><Relationship Id="rId24" Type="http://schemas.openxmlformats.org/officeDocument/2006/relationships/slide" Target="slides/slide16.xml"/><Relationship Id="rId68" Type="http://schemas.openxmlformats.org/officeDocument/2006/relationships/font" Target="fonts/Oswald-regular.fntdata"/><Relationship Id="rId23" Type="http://schemas.openxmlformats.org/officeDocument/2006/relationships/slide" Target="slides/slide15.xml"/><Relationship Id="rId67" Type="http://schemas.openxmlformats.org/officeDocument/2006/relationships/font" Target="fonts/ArialNarrow-boldItalic.fntdata"/><Relationship Id="rId60" Type="http://schemas.openxmlformats.org/officeDocument/2006/relationships/font" Target="fonts/Montserrat-regular.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Oswald-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Raleway-boldItalic.fntdata"/><Relationship Id="rId50" Type="http://schemas.openxmlformats.org/officeDocument/2006/relationships/font" Target="fonts/Raleway-italic.fntdata"/><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3.xml"/><Relationship Id="rId55" Type="http://schemas.openxmlformats.org/officeDocument/2006/relationships/font" Target="fonts/Roboto-boldItalic.fntdata"/><Relationship Id="rId10" Type="http://schemas.openxmlformats.org/officeDocument/2006/relationships/slide" Target="slides/slide2.xml"/><Relationship Id="rId54" Type="http://schemas.openxmlformats.org/officeDocument/2006/relationships/font" Target="fonts/Roboto-italic.fntdata"/><Relationship Id="rId13" Type="http://schemas.openxmlformats.org/officeDocument/2006/relationships/slide" Target="slides/slide5.xml"/><Relationship Id="rId57" Type="http://schemas.openxmlformats.org/officeDocument/2006/relationships/font" Target="fonts/PlayfairDisplay-bold.fntdata"/><Relationship Id="rId12" Type="http://schemas.openxmlformats.org/officeDocument/2006/relationships/slide" Target="slides/slide4.xml"/><Relationship Id="rId56" Type="http://schemas.openxmlformats.org/officeDocument/2006/relationships/font" Target="fonts/PlayfairDisplay-regular.fntdata"/><Relationship Id="rId15" Type="http://schemas.openxmlformats.org/officeDocument/2006/relationships/slide" Target="slides/slide7.xml"/><Relationship Id="rId59" Type="http://schemas.openxmlformats.org/officeDocument/2006/relationships/font" Target="fonts/PlayfairDisplay-boldItalic.fntdata"/><Relationship Id="rId14" Type="http://schemas.openxmlformats.org/officeDocument/2006/relationships/slide" Target="slides/slide6.xml"/><Relationship Id="rId58" Type="http://schemas.openxmlformats.org/officeDocument/2006/relationships/font" Target="fonts/PlayfairDisplay-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e2eab10974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ge2eab10974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e4ee2fbbd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e4ee2fbb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e5008fc6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e5008fc6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e4d0d319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ge4d0d3190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e4d0d3190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ge4d0d3190c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e4d0d3190c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ge4d0d3190c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e2ea4f930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ge2ea4f930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e2ea4f930a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e2ea4f930a_0_1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e2ea4f930a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e2ea4f930a_0_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e2ea4f930a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6" name="Google Shape;356;ge2ea4f930a_0_2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e2ea4f930a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ge2ea4f930a_0_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e2ea4f930a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ge2ea4f930a_0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e2ea4f930a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ge2ea4f930a_0_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e2ea4f930a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7" name="Google Shape;397;ge2ea4f930a_0_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e2ea4f930a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e2ea4f930a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e2eab1097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ge2eab1097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e4eff3f05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ge4eff3f057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e4eff3f057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e4eff3f057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e4eff3f057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e4eff3f057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e4eff3f057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e4eff3f057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e4eff3f057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e4eff3f057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e4443409f6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ge4443409f6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e4443409f6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e4443409f6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e4eff3f057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e4eff3f057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e2eab1097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ge2eab10974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e2e7506bf6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e2e7506bf6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e2e7506bf6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e2e7506bf6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3"/>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33"/>
          <p:cNvSpPr/>
          <p:nvPr/>
        </p:nvSpPr>
        <p:spPr>
          <a:xfrm flipH="1">
            <a:off x="8246400" y="4245875"/>
            <a:ext cx="897600" cy="897600"/>
          </a:xfrm>
          <a:prstGeom prst="round1Rect">
            <a:avLst>
              <a:gd fmla="val 16667" name="adj"/>
            </a:avLst>
          </a:prstGeom>
          <a:solidFill>
            <a:schemeClr val="lt1">
              <a:alpha val="6745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33"/>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3" name="Google Shape;13;p33"/>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3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9" name="Shape 59"/>
        <p:cNvGrpSpPr/>
        <p:nvPr/>
      </p:nvGrpSpPr>
      <p:grpSpPr>
        <a:xfrm>
          <a:off x="0" y="0"/>
          <a:ext cx="0" cy="0"/>
          <a:chOff x="0" y="0"/>
          <a:chExt cx="0" cy="0"/>
        </a:xfrm>
      </p:grpSpPr>
      <p:sp>
        <p:nvSpPr>
          <p:cNvPr id="60" name="Google Shape;60;p42"/>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42"/>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42"/>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63" name="Google Shape;63;p4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64" name="Shape 64"/>
        <p:cNvGrpSpPr/>
        <p:nvPr/>
      </p:nvGrpSpPr>
      <p:grpSpPr>
        <a:xfrm>
          <a:off x="0" y="0"/>
          <a:ext cx="0" cy="0"/>
          <a:chOff x="0" y="0"/>
          <a:chExt cx="0" cy="0"/>
        </a:xfrm>
      </p:grpSpPr>
      <p:sp>
        <p:nvSpPr>
          <p:cNvPr id="65" name="Google Shape;65;p43"/>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66" name="Google Shape;66;p43"/>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7" name="Google Shape;67;p4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8" name="Shape 68"/>
        <p:cNvGrpSpPr/>
        <p:nvPr/>
      </p:nvGrpSpPr>
      <p:grpSpPr>
        <a:xfrm>
          <a:off x="0" y="0"/>
          <a:ext cx="0" cy="0"/>
          <a:chOff x="0" y="0"/>
          <a:chExt cx="0" cy="0"/>
        </a:xfrm>
      </p:grpSpPr>
      <p:sp>
        <p:nvSpPr>
          <p:cNvPr id="69" name="Google Shape;69;p4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 name="Shape 74"/>
        <p:cNvGrpSpPr/>
        <p:nvPr/>
      </p:nvGrpSpPr>
      <p:grpSpPr>
        <a:xfrm>
          <a:off x="0" y="0"/>
          <a:ext cx="0" cy="0"/>
          <a:chOff x="0" y="0"/>
          <a:chExt cx="0" cy="0"/>
        </a:xfrm>
      </p:grpSpPr>
      <p:sp>
        <p:nvSpPr>
          <p:cNvPr id="75" name="Google Shape;75;ge2e7506bf6_0_226"/>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ge2e7506bf6_0_226"/>
          <p:cNvSpPr/>
          <p:nvPr/>
        </p:nvSpPr>
        <p:spPr>
          <a:xfrm flipH="1">
            <a:off x="8246400" y="4245875"/>
            <a:ext cx="897600" cy="897600"/>
          </a:xfrm>
          <a:prstGeom prst="round1Rect">
            <a:avLst>
              <a:gd fmla="val 16667" name="adj"/>
            </a:avLst>
          </a:prstGeom>
          <a:solidFill>
            <a:schemeClr val="lt1">
              <a:alpha val="6784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ge2e7506bf6_0_226"/>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78" name="Google Shape;78;ge2e7506bf6_0_226"/>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1800"/>
              <a:buNone/>
              <a:defRPr>
                <a:solidFill>
                  <a:schemeClr val="lt1"/>
                </a:solidFill>
              </a:defRPr>
            </a:lvl1pPr>
            <a:lvl2pPr lvl="1" rtl="0" algn="l">
              <a:lnSpc>
                <a:spcPct val="100000"/>
              </a:lnSpc>
              <a:spcBef>
                <a:spcPts val="0"/>
              </a:spcBef>
              <a:spcAft>
                <a:spcPts val="0"/>
              </a:spcAft>
              <a:buClr>
                <a:schemeClr val="lt1"/>
              </a:buClr>
              <a:buSzPts val="1800"/>
              <a:buNone/>
              <a:defRPr sz="1800">
                <a:solidFill>
                  <a:schemeClr val="lt1"/>
                </a:solidFill>
              </a:defRPr>
            </a:lvl2pPr>
            <a:lvl3pPr lvl="2" rtl="0" algn="l">
              <a:lnSpc>
                <a:spcPct val="100000"/>
              </a:lnSpc>
              <a:spcBef>
                <a:spcPts val="0"/>
              </a:spcBef>
              <a:spcAft>
                <a:spcPts val="0"/>
              </a:spcAft>
              <a:buClr>
                <a:schemeClr val="lt1"/>
              </a:buClr>
              <a:buSzPts val="1800"/>
              <a:buNone/>
              <a:defRPr sz="1800">
                <a:solidFill>
                  <a:schemeClr val="lt1"/>
                </a:solidFill>
              </a:defRPr>
            </a:lvl3pPr>
            <a:lvl4pPr lvl="3" rtl="0" algn="l">
              <a:lnSpc>
                <a:spcPct val="100000"/>
              </a:lnSpc>
              <a:spcBef>
                <a:spcPts val="0"/>
              </a:spcBef>
              <a:spcAft>
                <a:spcPts val="0"/>
              </a:spcAft>
              <a:buClr>
                <a:schemeClr val="lt1"/>
              </a:buClr>
              <a:buSzPts val="1800"/>
              <a:buNone/>
              <a:defRPr sz="1800">
                <a:solidFill>
                  <a:schemeClr val="lt1"/>
                </a:solidFill>
              </a:defRPr>
            </a:lvl4pPr>
            <a:lvl5pPr lvl="4" rtl="0" algn="l">
              <a:lnSpc>
                <a:spcPct val="100000"/>
              </a:lnSpc>
              <a:spcBef>
                <a:spcPts val="0"/>
              </a:spcBef>
              <a:spcAft>
                <a:spcPts val="0"/>
              </a:spcAft>
              <a:buClr>
                <a:schemeClr val="lt1"/>
              </a:buClr>
              <a:buSzPts val="1800"/>
              <a:buNone/>
              <a:defRPr sz="1800">
                <a:solidFill>
                  <a:schemeClr val="lt1"/>
                </a:solidFill>
              </a:defRPr>
            </a:lvl5pPr>
            <a:lvl6pPr lvl="5" rtl="0" algn="l">
              <a:lnSpc>
                <a:spcPct val="100000"/>
              </a:lnSpc>
              <a:spcBef>
                <a:spcPts val="0"/>
              </a:spcBef>
              <a:spcAft>
                <a:spcPts val="0"/>
              </a:spcAft>
              <a:buClr>
                <a:schemeClr val="lt1"/>
              </a:buClr>
              <a:buSzPts val="1800"/>
              <a:buNone/>
              <a:defRPr sz="1800">
                <a:solidFill>
                  <a:schemeClr val="lt1"/>
                </a:solidFill>
              </a:defRPr>
            </a:lvl6pPr>
            <a:lvl7pPr lvl="6" rtl="0" algn="l">
              <a:lnSpc>
                <a:spcPct val="100000"/>
              </a:lnSpc>
              <a:spcBef>
                <a:spcPts val="0"/>
              </a:spcBef>
              <a:spcAft>
                <a:spcPts val="0"/>
              </a:spcAft>
              <a:buClr>
                <a:schemeClr val="lt1"/>
              </a:buClr>
              <a:buSzPts val="1800"/>
              <a:buNone/>
              <a:defRPr sz="1800">
                <a:solidFill>
                  <a:schemeClr val="lt1"/>
                </a:solidFill>
              </a:defRPr>
            </a:lvl7pPr>
            <a:lvl8pPr lvl="7" rtl="0" algn="l">
              <a:lnSpc>
                <a:spcPct val="100000"/>
              </a:lnSpc>
              <a:spcBef>
                <a:spcPts val="0"/>
              </a:spcBef>
              <a:spcAft>
                <a:spcPts val="0"/>
              </a:spcAft>
              <a:buClr>
                <a:schemeClr val="lt1"/>
              </a:buClr>
              <a:buSzPts val="1800"/>
              <a:buNone/>
              <a:defRPr sz="1800">
                <a:solidFill>
                  <a:schemeClr val="lt1"/>
                </a:solidFill>
              </a:defRPr>
            </a:lvl8pPr>
            <a:lvl9pPr lvl="8" rtl="0" algn="l">
              <a:lnSpc>
                <a:spcPct val="100000"/>
              </a:lnSpc>
              <a:spcBef>
                <a:spcPts val="0"/>
              </a:spcBef>
              <a:spcAft>
                <a:spcPts val="0"/>
              </a:spcAft>
              <a:buClr>
                <a:schemeClr val="lt1"/>
              </a:buClr>
              <a:buSzPts val="1800"/>
              <a:buNone/>
              <a:defRPr sz="1800">
                <a:solidFill>
                  <a:schemeClr val="lt1"/>
                </a:solidFill>
              </a:defRPr>
            </a:lvl9pPr>
          </a:lstStyle>
          <a:p/>
        </p:txBody>
      </p:sp>
      <p:sp>
        <p:nvSpPr>
          <p:cNvPr id="79" name="Google Shape;79;ge2e7506bf6_0_22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0" name="Shape 80"/>
        <p:cNvGrpSpPr/>
        <p:nvPr/>
      </p:nvGrpSpPr>
      <p:grpSpPr>
        <a:xfrm>
          <a:off x="0" y="0"/>
          <a:ext cx="0" cy="0"/>
          <a:chOff x="0" y="0"/>
          <a:chExt cx="0" cy="0"/>
        </a:xfrm>
      </p:grpSpPr>
      <p:sp>
        <p:nvSpPr>
          <p:cNvPr id="81" name="Google Shape;81;ge2e7506bf6_0_2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2" name="Google Shape;82;ge2e7506bf6_0_232"/>
          <p:cNvSpPr txBox="1"/>
          <p:nvPr>
            <p:ph idx="1" type="body"/>
          </p:nvPr>
        </p:nvSpPr>
        <p:spPr>
          <a:xfrm>
            <a:off x="628650" y="1447038"/>
            <a:ext cx="7886700" cy="3189000"/>
          </a:xfrm>
          <a:prstGeom prst="rect">
            <a:avLst/>
          </a:prstGeom>
          <a:noFill/>
          <a:ln>
            <a:noFill/>
          </a:ln>
        </p:spPr>
        <p:txBody>
          <a:bodyPr anchorCtr="0" anchor="t" bIns="34275" lIns="68575" spcFirstLastPara="1" rIns="68575" wrap="square" tIns="34275">
            <a:normAutofit/>
          </a:bodyPr>
          <a:lstStyle>
            <a:lvl1pPr indent="-361950" lvl="0" marL="457200" rtl="0" algn="l">
              <a:lnSpc>
                <a:spcPct val="110000"/>
              </a:lnSpc>
              <a:spcBef>
                <a:spcPts val="800"/>
              </a:spcBef>
              <a:spcAft>
                <a:spcPts val="0"/>
              </a:spcAft>
              <a:buClr>
                <a:schemeClr val="dk1"/>
              </a:buClr>
              <a:buSzPts val="2100"/>
              <a:buChar char="•"/>
              <a:defRPr sz="2100"/>
            </a:lvl1pPr>
            <a:lvl2pPr indent="-342900" lvl="1" marL="914400" rtl="0" algn="l">
              <a:lnSpc>
                <a:spcPct val="110000"/>
              </a:lnSpc>
              <a:spcBef>
                <a:spcPts val="400"/>
              </a:spcBef>
              <a:spcAft>
                <a:spcPts val="0"/>
              </a:spcAft>
              <a:buClr>
                <a:schemeClr val="dk1"/>
              </a:buClr>
              <a:buSzPts val="1800"/>
              <a:buChar char="•"/>
              <a:defRPr sz="1800"/>
            </a:lvl2pPr>
            <a:lvl3pPr indent="-323850" lvl="2" marL="1371600" rtl="0" algn="l">
              <a:lnSpc>
                <a:spcPct val="110000"/>
              </a:lnSpc>
              <a:spcBef>
                <a:spcPts val="400"/>
              </a:spcBef>
              <a:spcAft>
                <a:spcPts val="0"/>
              </a:spcAft>
              <a:buClr>
                <a:schemeClr val="dk1"/>
              </a:buClr>
              <a:buSzPts val="1500"/>
              <a:buChar char="•"/>
              <a:defRPr sz="1500"/>
            </a:lvl3pPr>
            <a:lvl4pPr indent="-317500" lvl="3" marL="1828800" rtl="0" algn="l">
              <a:lnSpc>
                <a:spcPct val="110000"/>
              </a:lnSpc>
              <a:spcBef>
                <a:spcPts val="400"/>
              </a:spcBef>
              <a:spcAft>
                <a:spcPts val="0"/>
              </a:spcAft>
              <a:buClr>
                <a:schemeClr val="dk1"/>
              </a:buClr>
              <a:buSzPts val="1400"/>
              <a:buChar char="•"/>
              <a:defRPr sz="1400"/>
            </a:lvl4pPr>
            <a:lvl5pPr indent="-317500" lvl="4" marL="2286000" rtl="0" algn="l">
              <a:lnSpc>
                <a:spcPct val="110000"/>
              </a:lnSpc>
              <a:spcBef>
                <a:spcPts val="400"/>
              </a:spcBef>
              <a:spcAft>
                <a:spcPts val="0"/>
              </a:spcAft>
              <a:buClr>
                <a:schemeClr val="dk1"/>
              </a:buClr>
              <a:buSzPts val="1400"/>
              <a:buChar char="•"/>
              <a:defRPr sz="14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3" name="Google Shape;83;ge2e7506bf6_0_2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4" name="Google Shape;84;ge2e7506bf6_0_2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85" name="Google Shape;85;ge2e7506bf6_0_2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descr="Tag=AccentColor&#10;Flavor=Light&#10;Target=FillAndLine" id="86" name="Google Shape;86;ge2e7506bf6_0_232"/>
          <p:cNvSpPr/>
          <p:nvPr/>
        </p:nvSpPr>
        <p:spPr>
          <a:xfrm>
            <a:off x="628649" y="1282446"/>
            <a:ext cx="7886700" cy="20574"/>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7" name="Shape 87"/>
        <p:cNvGrpSpPr/>
        <p:nvPr/>
      </p:nvGrpSpPr>
      <p:grpSpPr>
        <a:xfrm>
          <a:off x="0" y="0"/>
          <a:ext cx="0" cy="0"/>
          <a:chOff x="0" y="0"/>
          <a:chExt cx="0" cy="0"/>
        </a:xfrm>
      </p:grpSpPr>
      <p:sp>
        <p:nvSpPr>
          <p:cNvPr id="88" name="Google Shape;88;ge2e7506bf6_0_239"/>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ge2e7506bf6_0_23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ge2e7506bf6_0_239"/>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200"/>
              <a:buNone/>
              <a:defRPr/>
            </a:lvl1pPr>
            <a:lvl2pPr lvl="1" rtl="0" algn="l">
              <a:lnSpc>
                <a:spcPct val="100000"/>
              </a:lnSpc>
              <a:spcBef>
                <a:spcPts val="0"/>
              </a:spcBef>
              <a:spcAft>
                <a:spcPts val="0"/>
              </a:spcAft>
              <a:buSzPts val="3200"/>
              <a:buNone/>
              <a:defRPr/>
            </a:lvl2pPr>
            <a:lvl3pPr lvl="2" rtl="0" algn="l">
              <a:lnSpc>
                <a:spcPct val="100000"/>
              </a:lnSpc>
              <a:spcBef>
                <a:spcPts val="0"/>
              </a:spcBef>
              <a:spcAft>
                <a:spcPts val="0"/>
              </a:spcAft>
              <a:buSzPts val="3200"/>
              <a:buNone/>
              <a:defRPr/>
            </a:lvl3pPr>
            <a:lvl4pPr lvl="3" rtl="0" algn="l">
              <a:lnSpc>
                <a:spcPct val="100000"/>
              </a:lnSpc>
              <a:spcBef>
                <a:spcPts val="0"/>
              </a:spcBef>
              <a:spcAft>
                <a:spcPts val="0"/>
              </a:spcAft>
              <a:buSzPts val="3200"/>
              <a:buNone/>
              <a:defRPr/>
            </a:lvl4pPr>
            <a:lvl5pPr lvl="4" rtl="0" algn="l">
              <a:lnSpc>
                <a:spcPct val="100000"/>
              </a:lnSpc>
              <a:spcBef>
                <a:spcPts val="0"/>
              </a:spcBef>
              <a:spcAft>
                <a:spcPts val="0"/>
              </a:spcAft>
              <a:buSzPts val="3200"/>
              <a:buNone/>
              <a:defRPr/>
            </a:lvl5pPr>
            <a:lvl6pPr lvl="5" rtl="0" algn="l">
              <a:lnSpc>
                <a:spcPct val="100000"/>
              </a:lnSpc>
              <a:spcBef>
                <a:spcPts val="0"/>
              </a:spcBef>
              <a:spcAft>
                <a:spcPts val="0"/>
              </a:spcAft>
              <a:buSzPts val="3200"/>
              <a:buNone/>
              <a:defRPr/>
            </a:lvl6pPr>
            <a:lvl7pPr lvl="6" rtl="0" algn="l">
              <a:lnSpc>
                <a:spcPct val="100000"/>
              </a:lnSpc>
              <a:spcBef>
                <a:spcPts val="0"/>
              </a:spcBef>
              <a:spcAft>
                <a:spcPts val="0"/>
              </a:spcAft>
              <a:buSzPts val="3200"/>
              <a:buNone/>
              <a:defRPr/>
            </a:lvl7pPr>
            <a:lvl8pPr lvl="7" rtl="0" algn="l">
              <a:lnSpc>
                <a:spcPct val="100000"/>
              </a:lnSpc>
              <a:spcBef>
                <a:spcPts val="0"/>
              </a:spcBef>
              <a:spcAft>
                <a:spcPts val="0"/>
              </a:spcAft>
              <a:buSzPts val="3200"/>
              <a:buNone/>
              <a:defRPr/>
            </a:lvl8pPr>
            <a:lvl9pPr lvl="8" rtl="0" algn="l">
              <a:lnSpc>
                <a:spcPct val="100000"/>
              </a:lnSpc>
              <a:spcBef>
                <a:spcPts val="0"/>
              </a:spcBef>
              <a:spcAft>
                <a:spcPts val="0"/>
              </a:spcAft>
              <a:buSzPts val="3200"/>
              <a:buNone/>
              <a:defRPr/>
            </a:lvl9pPr>
          </a:lstStyle>
          <a:p/>
        </p:txBody>
      </p:sp>
      <p:sp>
        <p:nvSpPr>
          <p:cNvPr id="91" name="Google Shape;91;ge2e7506bf6_0_239"/>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92" name="Google Shape;92;ge2e7506bf6_0_23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3" name="Shape 93"/>
        <p:cNvGrpSpPr/>
        <p:nvPr/>
      </p:nvGrpSpPr>
      <p:grpSpPr>
        <a:xfrm>
          <a:off x="0" y="0"/>
          <a:ext cx="0" cy="0"/>
          <a:chOff x="0" y="0"/>
          <a:chExt cx="0" cy="0"/>
        </a:xfrm>
      </p:grpSpPr>
      <p:sp>
        <p:nvSpPr>
          <p:cNvPr id="94" name="Google Shape;94;ge2e7506bf6_0_245"/>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200"/>
              <a:buNone/>
              <a:defRPr sz="4200"/>
            </a:lvl1pPr>
            <a:lvl2pPr lvl="1" rtl="0" algn="l">
              <a:lnSpc>
                <a:spcPct val="100000"/>
              </a:lnSpc>
              <a:spcBef>
                <a:spcPts val="0"/>
              </a:spcBef>
              <a:spcAft>
                <a:spcPts val="0"/>
              </a:spcAft>
              <a:buSzPts val="4200"/>
              <a:buNone/>
              <a:defRPr sz="4200"/>
            </a:lvl2pPr>
            <a:lvl3pPr lvl="2" rtl="0" algn="l">
              <a:lnSpc>
                <a:spcPct val="100000"/>
              </a:lnSpc>
              <a:spcBef>
                <a:spcPts val="0"/>
              </a:spcBef>
              <a:spcAft>
                <a:spcPts val="0"/>
              </a:spcAft>
              <a:buSzPts val="4200"/>
              <a:buNone/>
              <a:defRPr sz="4200"/>
            </a:lvl3pPr>
            <a:lvl4pPr lvl="3" rtl="0" algn="l">
              <a:lnSpc>
                <a:spcPct val="100000"/>
              </a:lnSpc>
              <a:spcBef>
                <a:spcPts val="0"/>
              </a:spcBef>
              <a:spcAft>
                <a:spcPts val="0"/>
              </a:spcAft>
              <a:buSzPts val="4200"/>
              <a:buNone/>
              <a:defRPr sz="4200"/>
            </a:lvl4pPr>
            <a:lvl5pPr lvl="4" rtl="0" algn="l">
              <a:lnSpc>
                <a:spcPct val="100000"/>
              </a:lnSpc>
              <a:spcBef>
                <a:spcPts val="0"/>
              </a:spcBef>
              <a:spcAft>
                <a:spcPts val="0"/>
              </a:spcAft>
              <a:buSzPts val="4200"/>
              <a:buNone/>
              <a:defRPr sz="4200"/>
            </a:lvl5pPr>
            <a:lvl6pPr lvl="5" rtl="0" algn="l">
              <a:lnSpc>
                <a:spcPct val="100000"/>
              </a:lnSpc>
              <a:spcBef>
                <a:spcPts val="0"/>
              </a:spcBef>
              <a:spcAft>
                <a:spcPts val="0"/>
              </a:spcAft>
              <a:buSzPts val="4200"/>
              <a:buNone/>
              <a:defRPr sz="4200"/>
            </a:lvl6pPr>
            <a:lvl7pPr lvl="6" rtl="0" algn="l">
              <a:lnSpc>
                <a:spcPct val="100000"/>
              </a:lnSpc>
              <a:spcBef>
                <a:spcPts val="0"/>
              </a:spcBef>
              <a:spcAft>
                <a:spcPts val="0"/>
              </a:spcAft>
              <a:buSzPts val="4200"/>
              <a:buNone/>
              <a:defRPr sz="4200"/>
            </a:lvl7pPr>
            <a:lvl8pPr lvl="7" rtl="0" algn="l">
              <a:lnSpc>
                <a:spcPct val="100000"/>
              </a:lnSpc>
              <a:spcBef>
                <a:spcPts val="0"/>
              </a:spcBef>
              <a:spcAft>
                <a:spcPts val="0"/>
              </a:spcAft>
              <a:buSzPts val="4200"/>
              <a:buNone/>
              <a:defRPr sz="4200"/>
            </a:lvl8pPr>
            <a:lvl9pPr lvl="8" rtl="0" algn="l">
              <a:lnSpc>
                <a:spcPct val="100000"/>
              </a:lnSpc>
              <a:spcBef>
                <a:spcPts val="0"/>
              </a:spcBef>
              <a:spcAft>
                <a:spcPts val="0"/>
              </a:spcAft>
              <a:buSzPts val="4200"/>
              <a:buNone/>
              <a:defRPr sz="4200"/>
            </a:lvl9pPr>
          </a:lstStyle>
          <a:p/>
        </p:txBody>
      </p:sp>
      <p:sp>
        <p:nvSpPr>
          <p:cNvPr id="95" name="Google Shape;95;ge2e7506bf6_0_24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6" name="Shape 96"/>
        <p:cNvGrpSpPr/>
        <p:nvPr/>
      </p:nvGrpSpPr>
      <p:grpSpPr>
        <a:xfrm>
          <a:off x="0" y="0"/>
          <a:ext cx="0" cy="0"/>
          <a:chOff x="0" y="0"/>
          <a:chExt cx="0" cy="0"/>
        </a:xfrm>
      </p:grpSpPr>
      <p:sp>
        <p:nvSpPr>
          <p:cNvPr id="97" name="Google Shape;97;ge2e7506bf6_0_248"/>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ge2e7506bf6_0_248"/>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e2e7506bf6_0_248"/>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200"/>
              <a:buNone/>
              <a:defRPr/>
            </a:lvl1pPr>
            <a:lvl2pPr lvl="1" rtl="0" algn="l">
              <a:lnSpc>
                <a:spcPct val="100000"/>
              </a:lnSpc>
              <a:spcBef>
                <a:spcPts val="0"/>
              </a:spcBef>
              <a:spcAft>
                <a:spcPts val="0"/>
              </a:spcAft>
              <a:buSzPts val="3200"/>
              <a:buNone/>
              <a:defRPr/>
            </a:lvl2pPr>
            <a:lvl3pPr lvl="2" rtl="0" algn="l">
              <a:lnSpc>
                <a:spcPct val="100000"/>
              </a:lnSpc>
              <a:spcBef>
                <a:spcPts val="0"/>
              </a:spcBef>
              <a:spcAft>
                <a:spcPts val="0"/>
              </a:spcAft>
              <a:buSzPts val="3200"/>
              <a:buNone/>
              <a:defRPr/>
            </a:lvl3pPr>
            <a:lvl4pPr lvl="3" rtl="0" algn="l">
              <a:lnSpc>
                <a:spcPct val="100000"/>
              </a:lnSpc>
              <a:spcBef>
                <a:spcPts val="0"/>
              </a:spcBef>
              <a:spcAft>
                <a:spcPts val="0"/>
              </a:spcAft>
              <a:buSzPts val="3200"/>
              <a:buNone/>
              <a:defRPr/>
            </a:lvl4pPr>
            <a:lvl5pPr lvl="4" rtl="0" algn="l">
              <a:lnSpc>
                <a:spcPct val="100000"/>
              </a:lnSpc>
              <a:spcBef>
                <a:spcPts val="0"/>
              </a:spcBef>
              <a:spcAft>
                <a:spcPts val="0"/>
              </a:spcAft>
              <a:buSzPts val="3200"/>
              <a:buNone/>
              <a:defRPr/>
            </a:lvl5pPr>
            <a:lvl6pPr lvl="5" rtl="0" algn="l">
              <a:lnSpc>
                <a:spcPct val="100000"/>
              </a:lnSpc>
              <a:spcBef>
                <a:spcPts val="0"/>
              </a:spcBef>
              <a:spcAft>
                <a:spcPts val="0"/>
              </a:spcAft>
              <a:buSzPts val="3200"/>
              <a:buNone/>
              <a:defRPr/>
            </a:lvl6pPr>
            <a:lvl7pPr lvl="6" rtl="0" algn="l">
              <a:lnSpc>
                <a:spcPct val="100000"/>
              </a:lnSpc>
              <a:spcBef>
                <a:spcPts val="0"/>
              </a:spcBef>
              <a:spcAft>
                <a:spcPts val="0"/>
              </a:spcAft>
              <a:buSzPts val="3200"/>
              <a:buNone/>
              <a:defRPr/>
            </a:lvl7pPr>
            <a:lvl8pPr lvl="7" rtl="0" algn="l">
              <a:lnSpc>
                <a:spcPct val="100000"/>
              </a:lnSpc>
              <a:spcBef>
                <a:spcPts val="0"/>
              </a:spcBef>
              <a:spcAft>
                <a:spcPts val="0"/>
              </a:spcAft>
              <a:buSzPts val="3200"/>
              <a:buNone/>
              <a:defRPr/>
            </a:lvl8pPr>
            <a:lvl9pPr lvl="8" rtl="0" algn="l">
              <a:lnSpc>
                <a:spcPct val="100000"/>
              </a:lnSpc>
              <a:spcBef>
                <a:spcPts val="0"/>
              </a:spcBef>
              <a:spcAft>
                <a:spcPts val="0"/>
              </a:spcAft>
              <a:buSzPts val="3200"/>
              <a:buNone/>
              <a:defRPr/>
            </a:lvl9pPr>
          </a:lstStyle>
          <a:p/>
        </p:txBody>
      </p:sp>
      <p:sp>
        <p:nvSpPr>
          <p:cNvPr id="100" name="Google Shape;100;ge2e7506bf6_0_248"/>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01" name="Google Shape;101;ge2e7506bf6_0_248"/>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02" name="Google Shape;102;ge2e7506bf6_0_24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3" name="Shape 103"/>
        <p:cNvGrpSpPr/>
        <p:nvPr/>
      </p:nvGrpSpPr>
      <p:grpSpPr>
        <a:xfrm>
          <a:off x="0" y="0"/>
          <a:ext cx="0" cy="0"/>
          <a:chOff x="0" y="0"/>
          <a:chExt cx="0" cy="0"/>
        </a:xfrm>
      </p:grpSpPr>
      <p:sp>
        <p:nvSpPr>
          <p:cNvPr id="104" name="Google Shape;104;ge2e7506bf6_0_255"/>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ge2e7506bf6_0_255"/>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e2e7506bf6_0_255"/>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1800"/>
              <a:buNone/>
              <a:defRPr sz="1800"/>
            </a:lvl1pPr>
            <a:lvl2pPr lvl="1" rtl="0" algn="l">
              <a:lnSpc>
                <a:spcPct val="100000"/>
              </a:lnSpc>
              <a:spcBef>
                <a:spcPts val="0"/>
              </a:spcBef>
              <a:spcAft>
                <a:spcPts val="0"/>
              </a:spcAft>
              <a:buSzPts val="1800"/>
              <a:buNone/>
              <a:defRPr sz="1800"/>
            </a:lvl2pPr>
            <a:lvl3pPr lvl="2" rtl="0" algn="l">
              <a:lnSpc>
                <a:spcPct val="100000"/>
              </a:lnSpc>
              <a:spcBef>
                <a:spcPts val="0"/>
              </a:spcBef>
              <a:spcAft>
                <a:spcPts val="0"/>
              </a:spcAft>
              <a:buSzPts val="1800"/>
              <a:buNone/>
              <a:defRPr sz="1800"/>
            </a:lvl3pPr>
            <a:lvl4pPr lvl="3" rtl="0" algn="l">
              <a:lnSpc>
                <a:spcPct val="100000"/>
              </a:lnSpc>
              <a:spcBef>
                <a:spcPts val="0"/>
              </a:spcBef>
              <a:spcAft>
                <a:spcPts val="0"/>
              </a:spcAft>
              <a:buSzPts val="1800"/>
              <a:buNone/>
              <a:defRPr sz="1800"/>
            </a:lvl4pPr>
            <a:lvl5pPr lvl="4" rtl="0" algn="l">
              <a:lnSpc>
                <a:spcPct val="100000"/>
              </a:lnSpc>
              <a:spcBef>
                <a:spcPts val="0"/>
              </a:spcBef>
              <a:spcAft>
                <a:spcPts val="0"/>
              </a:spcAft>
              <a:buSzPts val="1800"/>
              <a:buNone/>
              <a:defRPr sz="1800"/>
            </a:lvl5pPr>
            <a:lvl6pPr lvl="5" rtl="0" algn="l">
              <a:lnSpc>
                <a:spcPct val="100000"/>
              </a:lnSpc>
              <a:spcBef>
                <a:spcPts val="0"/>
              </a:spcBef>
              <a:spcAft>
                <a:spcPts val="0"/>
              </a:spcAft>
              <a:buSzPts val="1800"/>
              <a:buNone/>
              <a:defRPr sz="1800"/>
            </a:lvl6pPr>
            <a:lvl7pPr lvl="6" rtl="0" algn="l">
              <a:lnSpc>
                <a:spcPct val="100000"/>
              </a:lnSpc>
              <a:spcBef>
                <a:spcPts val="0"/>
              </a:spcBef>
              <a:spcAft>
                <a:spcPts val="0"/>
              </a:spcAft>
              <a:buSzPts val="1800"/>
              <a:buNone/>
              <a:defRPr sz="1800"/>
            </a:lvl7pPr>
            <a:lvl8pPr lvl="7" rtl="0" algn="l">
              <a:lnSpc>
                <a:spcPct val="100000"/>
              </a:lnSpc>
              <a:spcBef>
                <a:spcPts val="0"/>
              </a:spcBef>
              <a:spcAft>
                <a:spcPts val="0"/>
              </a:spcAft>
              <a:buSzPts val="1800"/>
              <a:buNone/>
              <a:defRPr sz="1800"/>
            </a:lvl8pPr>
            <a:lvl9pPr lvl="8" rtl="0" algn="l">
              <a:lnSpc>
                <a:spcPct val="100000"/>
              </a:lnSpc>
              <a:spcBef>
                <a:spcPts val="0"/>
              </a:spcBef>
              <a:spcAft>
                <a:spcPts val="0"/>
              </a:spcAft>
              <a:buSzPts val="1800"/>
              <a:buNone/>
              <a:defRPr sz="1800"/>
            </a:lvl9pPr>
          </a:lstStyle>
          <a:p/>
        </p:txBody>
      </p:sp>
      <p:sp>
        <p:nvSpPr>
          <p:cNvPr id="107" name="Google Shape;107;ge2e7506bf6_0_25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8" name="Shape 108"/>
        <p:cNvGrpSpPr/>
        <p:nvPr/>
      </p:nvGrpSpPr>
      <p:grpSpPr>
        <a:xfrm>
          <a:off x="0" y="0"/>
          <a:ext cx="0" cy="0"/>
          <a:chOff x="0" y="0"/>
          <a:chExt cx="0" cy="0"/>
        </a:xfrm>
      </p:grpSpPr>
      <p:sp>
        <p:nvSpPr>
          <p:cNvPr id="109" name="Google Shape;109;ge2e7506bf6_0_260"/>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ge2e7506bf6_0_260"/>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ge2e7506bf6_0_260"/>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12" name="Google Shape;112;ge2e7506bf6_0_260"/>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Clr>
                <a:schemeClr val="lt1"/>
              </a:buClr>
              <a:buSzPts val="1200"/>
              <a:buChar char="●"/>
              <a:defRPr sz="1200">
                <a:solidFill>
                  <a:schemeClr val="lt1"/>
                </a:solidFill>
              </a:defRPr>
            </a:lvl1pPr>
            <a:lvl2pPr indent="-304800" lvl="1" marL="914400" rtl="0" algn="l">
              <a:lnSpc>
                <a:spcPct val="115000"/>
              </a:lnSpc>
              <a:spcBef>
                <a:spcPts val="1600"/>
              </a:spcBef>
              <a:spcAft>
                <a:spcPts val="0"/>
              </a:spcAft>
              <a:buClr>
                <a:schemeClr val="lt1"/>
              </a:buClr>
              <a:buSzPts val="1200"/>
              <a:buChar char="○"/>
              <a:defRPr sz="1200">
                <a:solidFill>
                  <a:schemeClr val="lt1"/>
                </a:solidFill>
              </a:defRPr>
            </a:lvl2pPr>
            <a:lvl3pPr indent="-304800" lvl="2" marL="1371600" rtl="0" algn="l">
              <a:lnSpc>
                <a:spcPct val="115000"/>
              </a:lnSpc>
              <a:spcBef>
                <a:spcPts val="1600"/>
              </a:spcBef>
              <a:spcAft>
                <a:spcPts val="0"/>
              </a:spcAft>
              <a:buClr>
                <a:schemeClr val="lt1"/>
              </a:buClr>
              <a:buSzPts val="1200"/>
              <a:buChar char="■"/>
              <a:defRPr sz="1200">
                <a:solidFill>
                  <a:schemeClr val="lt1"/>
                </a:solidFill>
              </a:defRPr>
            </a:lvl3pPr>
            <a:lvl4pPr indent="-304800" lvl="3" marL="1828800" rtl="0" algn="l">
              <a:lnSpc>
                <a:spcPct val="115000"/>
              </a:lnSpc>
              <a:spcBef>
                <a:spcPts val="1600"/>
              </a:spcBef>
              <a:spcAft>
                <a:spcPts val="0"/>
              </a:spcAft>
              <a:buClr>
                <a:schemeClr val="lt1"/>
              </a:buClr>
              <a:buSzPts val="1200"/>
              <a:buChar char="●"/>
              <a:defRPr sz="1200">
                <a:solidFill>
                  <a:schemeClr val="lt1"/>
                </a:solidFill>
              </a:defRPr>
            </a:lvl4pPr>
            <a:lvl5pPr indent="-304800" lvl="4" marL="2286000" rtl="0" algn="l">
              <a:lnSpc>
                <a:spcPct val="115000"/>
              </a:lnSpc>
              <a:spcBef>
                <a:spcPts val="1600"/>
              </a:spcBef>
              <a:spcAft>
                <a:spcPts val="0"/>
              </a:spcAft>
              <a:buClr>
                <a:schemeClr val="lt1"/>
              </a:buClr>
              <a:buSzPts val="1200"/>
              <a:buChar char="○"/>
              <a:defRPr sz="1200">
                <a:solidFill>
                  <a:schemeClr val="lt1"/>
                </a:solidFill>
              </a:defRPr>
            </a:lvl5pPr>
            <a:lvl6pPr indent="-304800" lvl="5" marL="2743200" rtl="0" algn="l">
              <a:lnSpc>
                <a:spcPct val="115000"/>
              </a:lnSpc>
              <a:spcBef>
                <a:spcPts val="1600"/>
              </a:spcBef>
              <a:spcAft>
                <a:spcPts val="0"/>
              </a:spcAft>
              <a:buClr>
                <a:schemeClr val="lt1"/>
              </a:buClr>
              <a:buSzPts val="1200"/>
              <a:buChar char="■"/>
              <a:defRPr sz="1200">
                <a:solidFill>
                  <a:schemeClr val="lt1"/>
                </a:solidFill>
              </a:defRPr>
            </a:lvl6pPr>
            <a:lvl7pPr indent="-304800" lvl="6" marL="3200400" rtl="0" algn="l">
              <a:lnSpc>
                <a:spcPct val="115000"/>
              </a:lnSpc>
              <a:spcBef>
                <a:spcPts val="1600"/>
              </a:spcBef>
              <a:spcAft>
                <a:spcPts val="0"/>
              </a:spcAft>
              <a:buClr>
                <a:schemeClr val="lt1"/>
              </a:buClr>
              <a:buSzPts val="1200"/>
              <a:buChar char="●"/>
              <a:defRPr sz="1200">
                <a:solidFill>
                  <a:schemeClr val="lt1"/>
                </a:solidFill>
              </a:defRPr>
            </a:lvl7pPr>
            <a:lvl8pPr indent="-304800" lvl="7" marL="3657600" rtl="0" algn="l">
              <a:lnSpc>
                <a:spcPct val="115000"/>
              </a:lnSpc>
              <a:spcBef>
                <a:spcPts val="1600"/>
              </a:spcBef>
              <a:spcAft>
                <a:spcPts val="0"/>
              </a:spcAft>
              <a:buClr>
                <a:schemeClr val="lt1"/>
              </a:buClr>
              <a:buSzPts val="1200"/>
              <a:buChar char="○"/>
              <a:defRPr sz="1200">
                <a:solidFill>
                  <a:schemeClr val="lt1"/>
                </a:solidFill>
              </a:defRPr>
            </a:lvl8pPr>
            <a:lvl9pPr indent="-304800" lvl="8" marL="4114800" rtl="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113" name="Google Shape;113;ge2e7506bf6_0_26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 name="Google Shape;17;p34"/>
          <p:cNvSpPr txBox="1"/>
          <p:nvPr>
            <p:ph idx="1" type="body"/>
          </p:nvPr>
        </p:nvSpPr>
        <p:spPr>
          <a:xfrm>
            <a:off x="628650" y="1447038"/>
            <a:ext cx="7886700" cy="3189000"/>
          </a:xfrm>
          <a:prstGeom prst="rect">
            <a:avLst/>
          </a:prstGeom>
          <a:noFill/>
          <a:ln>
            <a:noFill/>
          </a:ln>
        </p:spPr>
        <p:txBody>
          <a:bodyPr anchorCtr="0" anchor="t" bIns="34275" lIns="68575" spcFirstLastPara="1" rIns="68575" wrap="square" tIns="34275">
            <a:normAutofit/>
          </a:bodyPr>
          <a:lstStyle>
            <a:lvl1pPr indent="-361950" lvl="0" marL="457200" algn="l">
              <a:lnSpc>
                <a:spcPct val="110000"/>
              </a:lnSpc>
              <a:spcBef>
                <a:spcPts val="800"/>
              </a:spcBef>
              <a:spcAft>
                <a:spcPts val="0"/>
              </a:spcAft>
              <a:buClr>
                <a:schemeClr val="dk1"/>
              </a:buClr>
              <a:buSzPts val="2100"/>
              <a:buChar char="•"/>
              <a:defRPr sz="2100"/>
            </a:lvl1pPr>
            <a:lvl2pPr indent="-342900" lvl="1" marL="914400" algn="l">
              <a:lnSpc>
                <a:spcPct val="110000"/>
              </a:lnSpc>
              <a:spcBef>
                <a:spcPts val="400"/>
              </a:spcBef>
              <a:spcAft>
                <a:spcPts val="0"/>
              </a:spcAft>
              <a:buClr>
                <a:schemeClr val="dk1"/>
              </a:buClr>
              <a:buSzPts val="1800"/>
              <a:buChar char="•"/>
              <a:defRPr sz="1800"/>
            </a:lvl2pPr>
            <a:lvl3pPr indent="-323850" lvl="2" marL="1371600" algn="l">
              <a:lnSpc>
                <a:spcPct val="110000"/>
              </a:lnSpc>
              <a:spcBef>
                <a:spcPts val="400"/>
              </a:spcBef>
              <a:spcAft>
                <a:spcPts val="0"/>
              </a:spcAft>
              <a:buClr>
                <a:schemeClr val="dk1"/>
              </a:buClr>
              <a:buSzPts val="1500"/>
              <a:buChar char="•"/>
              <a:defRPr sz="1500"/>
            </a:lvl3pPr>
            <a:lvl4pPr indent="-317500" lvl="3" marL="1828800" algn="l">
              <a:lnSpc>
                <a:spcPct val="110000"/>
              </a:lnSpc>
              <a:spcBef>
                <a:spcPts val="400"/>
              </a:spcBef>
              <a:spcAft>
                <a:spcPts val="0"/>
              </a:spcAft>
              <a:buClr>
                <a:schemeClr val="dk1"/>
              </a:buClr>
              <a:buSzPts val="1400"/>
              <a:buChar char="•"/>
              <a:defRPr sz="1400"/>
            </a:lvl4pPr>
            <a:lvl5pPr indent="-317500" lvl="4" marL="2286000" algn="l">
              <a:lnSpc>
                <a:spcPct val="110000"/>
              </a:lnSpc>
              <a:spcBef>
                <a:spcPts val="400"/>
              </a:spcBef>
              <a:spcAft>
                <a:spcPts val="0"/>
              </a:spcAft>
              <a:buClr>
                <a:schemeClr val="dk1"/>
              </a:buClr>
              <a:buSzPts val="1400"/>
              <a:buChar char="•"/>
              <a:defRPr sz="14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 name="Google Shape;18;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9" name="Google Shape;19;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 name="Google Shape;20;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descr="Tag=AccentColor&#10;Flavor=Light&#10;Target=FillAndLine" id="21" name="Google Shape;21;p34"/>
          <p:cNvSpPr/>
          <p:nvPr/>
        </p:nvSpPr>
        <p:spPr>
          <a:xfrm>
            <a:off x="628649" y="1282446"/>
            <a:ext cx="7886700" cy="20574"/>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4" name="Shape 114"/>
        <p:cNvGrpSpPr/>
        <p:nvPr/>
      </p:nvGrpSpPr>
      <p:grpSpPr>
        <a:xfrm>
          <a:off x="0" y="0"/>
          <a:ext cx="0" cy="0"/>
          <a:chOff x="0" y="0"/>
          <a:chExt cx="0" cy="0"/>
        </a:xfrm>
      </p:grpSpPr>
      <p:sp>
        <p:nvSpPr>
          <p:cNvPr id="115" name="Google Shape;115;ge2e7506bf6_0_266"/>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6000"/>
              <a:buNone/>
              <a:defRPr sz="6000"/>
            </a:lvl1pPr>
            <a:lvl2pPr lvl="1" rtl="0" algn="l">
              <a:lnSpc>
                <a:spcPct val="100000"/>
              </a:lnSpc>
              <a:spcBef>
                <a:spcPts val="0"/>
              </a:spcBef>
              <a:spcAft>
                <a:spcPts val="0"/>
              </a:spcAft>
              <a:buSzPts val="6000"/>
              <a:buNone/>
              <a:defRPr sz="6000"/>
            </a:lvl2pPr>
            <a:lvl3pPr lvl="2" rtl="0" algn="l">
              <a:lnSpc>
                <a:spcPct val="100000"/>
              </a:lnSpc>
              <a:spcBef>
                <a:spcPts val="0"/>
              </a:spcBef>
              <a:spcAft>
                <a:spcPts val="0"/>
              </a:spcAft>
              <a:buSzPts val="6000"/>
              <a:buNone/>
              <a:defRPr sz="6000"/>
            </a:lvl3pPr>
            <a:lvl4pPr lvl="3" rtl="0" algn="l">
              <a:lnSpc>
                <a:spcPct val="100000"/>
              </a:lnSpc>
              <a:spcBef>
                <a:spcPts val="0"/>
              </a:spcBef>
              <a:spcAft>
                <a:spcPts val="0"/>
              </a:spcAft>
              <a:buSzPts val="6000"/>
              <a:buNone/>
              <a:defRPr sz="6000"/>
            </a:lvl4pPr>
            <a:lvl5pPr lvl="4" rtl="0" algn="l">
              <a:lnSpc>
                <a:spcPct val="100000"/>
              </a:lnSpc>
              <a:spcBef>
                <a:spcPts val="0"/>
              </a:spcBef>
              <a:spcAft>
                <a:spcPts val="0"/>
              </a:spcAft>
              <a:buSzPts val="6000"/>
              <a:buNone/>
              <a:defRPr sz="6000"/>
            </a:lvl5pPr>
            <a:lvl6pPr lvl="5" rtl="0" algn="l">
              <a:lnSpc>
                <a:spcPct val="100000"/>
              </a:lnSpc>
              <a:spcBef>
                <a:spcPts val="0"/>
              </a:spcBef>
              <a:spcAft>
                <a:spcPts val="0"/>
              </a:spcAft>
              <a:buSzPts val="6000"/>
              <a:buNone/>
              <a:defRPr sz="6000"/>
            </a:lvl6pPr>
            <a:lvl7pPr lvl="6" rtl="0" algn="l">
              <a:lnSpc>
                <a:spcPct val="100000"/>
              </a:lnSpc>
              <a:spcBef>
                <a:spcPts val="0"/>
              </a:spcBef>
              <a:spcAft>
                <a:spcPts val="0"/>
              </a:spcAft>
              <a:buSzPts val="6000"/>
              <a:buNone/>
              <a:defRPr sz="6000"/>
            </a:lvl7pPr>
            <a:lvl8pPr lvl="7" rtl="0" algn="l">
              <a:lnSpc>
                <a:spcPct val="100000"/>
              </a:lnSpc>
              <a:spcBef>
                <a:spcPts val="0"/>
              </a:spcBef>
              <a:spcAft>
                <a:spcPts val="0"/>
              </a:spcAft>
              <a:buSzPts val="6000"/>
              <a:buNone/>
              <a:defRPr sz="6000"/>
            </a:lvl8pPr>
            <a:lvl9pPr lvl="8" rtl="0" algn="l">
              <a:lnSpc>
                <a:spcPct val="100000"/>
              </a:lnSpc>
              <a:spcBef>
                <a:spcPts val="0"/>
              </a:spcBef>
              <a:spcAft>
                <a:spcPts val="0"/>
              </a:spcAft>
              <a:buSzPts val="6000"/>
              <a:buNone/>
              <a:defRPr sz="6000"/>
            </a:lvl9pPr>
          </a:lstStyle>
          <a:p/>
        </p:txBody>
      </p:sp>
      <p:sp>
        <p:nvSpPr>
          <p:cNvPr id="116" name="Google Shape;116;ge2e7506bf6_0_26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7" name="Shape 117"/>
        <p:cNvGrpSpPr/>
        <p:nvPr/>
      </p:nvGrpSpPr>
      <p:grpSpPr>
        <a:xfrm>
          <a:off x="0" y="0"/>
          <a:ext cx="0" cy="0"/>
          <a:chOff x="0" y="0"/>
          <a:chExt cx="0" cy="0"/>
        </a:xfrm>
      </p:grpSpPr>
      <p:sp>
        <p:nvSpPr>
          <p:cNvPr id="118" name="Google Shape;118;ge2e7506bf6_0_26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ge2e7506bf6_0_26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ge2e7506bf6_0_26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2"/>
              </a:buClr>
              <a:buSzPts val="4200"/>
              <a:buNone/>
              <a:defRPr sz="4200">
                <a:solidFill>
                  <a:schemeClr val="dk2"/>
                </a:solidFill>
              </a:defRPr>
            </a:lvl1pPr>
            <a:lvl2pPr lvl="1" rtl="0" algn="ctr">
              <a:lnSpc>
                <a:spcPct val="100000"/>
              </a:lnSpc>
              <a:spcBef>
                <a:spcPts val="0"/>
              </a:spcBef>
              <a:spcAft>
                <a:spcPts val="0"/>
              </a:spcAft>
              <a:buClr>
                <a:schemeClr val="dk2"/>
              </a:buClr>
              <a:buSzPts val="4200"/>
              <a:buNone/>
              <a:defRPr sz="4200">
                <a:solidFill>
                  <a:schemeClr val="dk2"/>
                </a:solidFill>
              </a:defRPr>
            </a:lvl2pPr>
            <a:lvl3pPr lvl="2" rtl="0" algn="ctr">
              <a:lnSpc>
                <a:spcPct val="100000"/>
              </a:lnSpc>
              <a:spcBef>
                <a:spcPts val="0"/>
              </a:spcBef>
              <a:spcAft>
                <a:spcPts val="0"/>
              </a:spcAft>
              <a:buClr>
                <a:schemeClr val="dk2"/>
              </a:buClr>
              <a:buSzPts val="4200"/>
              <a:buNone/>
              <a:defRPr sz="4200">
                <a:solidFill>
                  <a:schemeClr val="dk2"/>
                </a:solidFill>
              </a:defRPr>
            </a:lvl3pPr>
            <a:lvl4pPr lvl="3" rtl="0" algn="ctr">
              <a:lnSpc>
                <a:spcPct val="100000"/>
              </a:lnSpc>
              <a:spcBef>
                <a:spcPts val="0"/>
              </a:spcBef>
              <a:spcAft>
                <a:spcPts val="0"/>
              </a:spcAft>
              <a:buClr>
                <a:schemeClr val="dk2"/>
              </a:buClr>
              <a:buSzPts val="4200"/>
              <a:buNone/>
              <a:defRPr sz="4200">
                <a:solidFill>
                  <a:schemeClr val="dk2"/>
                </a:solidFill>
              </a:defRPr>
            </a:lvl4pPr>
            <a:lvl5pPr lvl="4" rtl="0" algn="ctr">
              <a:lnSpc>
                <a:spcPct val="100000"/>
              </a:lnSpc>
              <a:spcBef>
                <a:spcPts val="0"/>
              </a:spcBef>
              <a:spcAft>
                <a:spcPts val="0"/>
              </a:spcAft>
              <a:buClr>
                <a:schemeClr val="dk2"/>
              </a:buClr>
              <a:buSzPts val="4200"/>
              <a:buNone/>
              <a:defRPr sz="4200">
                <a:solidFill>
                  <a:schemeClr val="dk2"/>
                </a:solidFill>
              </a:defRPr>
            </a:lvl5pPr>
            <a:lvl6pPr lvl="5" rtl="0" algn="ctr">
              <a:lnSpc>
                <a:spcPct val="100000"/>
              </a:lnSpc>
              <a:spcBef>
                <a:spcPts val="0"/>
              </a:spcBef>
              <a:spcAft>
                <a:spcPts val="0"/>
              </a:spcAft>
              <a:buClr>
                <a:schemeClr val="dk2"/>
              </a:buClr>
              <a:buSzPts val="4200"/>
              <a:buNone/>
              <a:defRPr sz="4200">
                <a:solidFill>
                  <a:schemeClr val="dk2"/>
                </a:solidFill>
              </a:defRPr>
            </a:lvl6pPr>
            <a:lvl7pPr lvl="6" rtl="0" algn="ctr">
              <a:lnSpc>
                <a:spcPct val="100000"/>
              </a:lnSpc>
              <a:spcBef>
                <a:spcPts val="0"/>
              </a:spcBef>
              <a:spcAft>
                <a:spcPts val="0"/>
              </a:spcAft>
              <a:buClr>
                <a:schemeClr val="dk2"/>
              </a:buClr>
              <a:buSzPts val="4200"/>
              <a:buNone/>
              <a:defRPr sz="4200">
                <a:solidFill>
                  <a:schemeClr val="dk2"/>
                </a:solidFill>
              </a:defRPr>
            </a:lvl7pPr>
            <a:lvl8pPr lvl="7" rtl="0" algn="ctr">
              <a:lnSpc>
                <a:spcPct val="100000"/>
              </a:lnSpc>
              <a:spcBef>
                <a:spcPts val="0"/>
              </a:spcBef>
              <a:spcAft>
                <a:spcPts val="0"/>
              </a:spcAft>
              <a:buClr>
                <a:schemeClr val="dk2"/>
              </a:buClr>
              <a:buSzPts val="4200"/>
              <a:buNone/>
              <a:defRPr sz="4200">
                <a:solidFill>
                  <a:schemeClr val="dk2"/>
                </a:solidFill>
              </a:defRPr>
            </a:lvl8pPr>
            <a:lvl9pPr lvl="8" rtl="0" algn="ctr">
              <a:lnSpc>
                <a:spcPct val="100000"/>
              </a:lnSpc>
              <a:spcBef>
                <a:spcPts val="0"/>
              </a:spcBef>
              <a:spcAft>
                <a:spcPts val="0"/>
              </a:spcAft>
              <a:buClr>
                <a:schemeClr val="dk2"/>
              </a:buClr>
              <a:buSzPts val="4200"/>
              <a:buNone/>
              <a:defRPr sz="4200">
                <a:solidFill>
                  <a:schemeClr val="dk2"/>
                </a:solidFill>
              </a:defRPr>
            </a:lvl9pPr>
          </a:lstStyle>
          <a:p/>
        </p:txBody>
      </p:sp>
      <p:sp>
        <p:nvSpPr>
          <p:cNvPr id="121" name="Google Shape;121;ge2e7506bf6_0_269"/>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2" name="Google Shape;122;ge2e7506bf6_0_269"/>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Clr>
                <a:schemeClr val="lt1"/>
              </a:buClr>
              <a:buSzPts val="1800"/>
              <a:buChar char="●"/>
              <a:defRPr>
                <a:solidFill>
                  <a:schemeClr val="lt1"/>
                </a:solidFill>
              </a:defRPr>
            </a:lvl1pPr>
            <a:lvl2pPr indent="-317500" lvl="1" marL="914400" rtl="0" algn="l">
              <a:lnSpc>
                <a:spcPct val="115000"/>
              </a:lnSpc>
              <a:spcBef>
                <a:spcPts val="1600"/>
              </a:spcBef>
              <a:spcAft>
                <a:spcPts val="0"/>
              </a:spcAft>
              <a:buClr>
                <a:schemeClr val="lt1"/>
              </a:buClr>
              <a:buSzPts val="1400"/>
              <a:buChar char="○"/>
              <a:defRPr>
                <a:solidFill>
                  <a:schemeClr val="lt1"/>
                </a:solidFill>
              </a:defRPr>
            </a:lvl2pPr>
            <a:lvl3pPr indent="-317500" lvl="2" marL="1371600" rtl="0" algn="l">
              <a:lnSpc>
                <a:spcPct val="115000"/>
              </a:lnSpc>
              <a:spcBef>
                <a:spcPts val="1600"/>
              </a:spcBef>
              <a:spcAft>
                <a:spcPts val="0"/>
              </a:spcAft>
              <a:buClr>
                <a:schemeClr val="lt1"/>
              </a:buClr>
              <a:buSzPts val="1400"/>
              <a:buChar char="■"/>
              <a:defRPr>
                <a:solidFill>
                  <a:schemeClr val="lt1"/>
                </a:solidFill>
              </a:defRPr>
            </a:lvl3pPr>
            <a:lvl4pPr indent="-317500" lvl="3" marL="1828800" rtl="0" algn="l">
              <a:lnSpc>
                <a:spcPct val="115000"/>
              </a:lnSpc>
              <a:spcBef>
                <a:spcPts val="1600"/>
              </a:spcBef>
              <a:spcAft>
                <a:spcPts val="0"/>
              </a:spcAft>
              <a:buClr>
                <a:schemeClr val="lt1"/>
              </a:buClr>
              <a:buSzPts val="1400"/>
              <a:buChar char="●"/>
              <a:defRPr>
                <a:solidFill>
                  <a:schemeClr val="lt1"/>
                </a:solidFill>
              </a:defRPr>
            </a:lvl4pPr>
            <a:lvl5pPr indent="-317500" lvl="4" marL="2286000" rtl="0" algn="l">
              <a:lnSpc>
                <a:spcPct val="115000"/>
              </a:lnSpc>
              <a:spcBef>
                <a:spcPts val="1600"/>
              </a:spcBef>
              <a:spcAft>
                <a:spcPts val="0"/>
              </a:spcAft>
              <a:buClr>
                <a:schemeClr val="lt1"/>
              </a:buClr>
              <a:buSzPts val="1400"/>
              <a:buChar char="○"/>
              <a:defRPr>
                <a:solidFill>
                  <a:schemeClr val="lt1"/>
                </a:solidFill>
              </a:defRPr>
            </a:lvl5pPr>
            <a:lvl6pPr indent="-317500" lvl="5" marL="2743200" rtl="0" algn="l">
              <a:lnSpc>
                <a:spcPct val="115000"/>
              </a:lnSpc>
              <a:spcBef>
                <a:spcPts val="1600"/>
              </a:spcBef>
              <a:spcAft>
                <a:spcPts val="0"/>
              </a:spcAft>
              <a:buClr>
                <a:schemeClr val="lt1"/>
              </a:buClr>
              <a:buSzPts val="1400"/>
              <a:buChar char="■"/>
              <a:defRPr>
                <a:solidFill>
                  <a:schemeClr val="lt1"/>
                </a:solidFill>
              </a:defRPr>
            </a:lvl6pPr>
            <a:lvl7pPr indent="-317500" lvl="6" marL="3200400" rtl="0" algn="l">
              <a:lnSpc>
                <a:spcPct val="115000"/>
              </a:lnSpc>
              <a:spcBef>
                <a:spcPts val="1600"/>
              </a:spcBef>
              <a:spcAft>
                <a:spcPts val="0"/>
              </a:spcAft>
              <a:buClr>
                <a:schemeClr val="lt1"/>
              </a:buClr>
              <a:buSzPts val="1400"/>
              <a:buChar char="●"/>
              <a:defRPr>
                <a:solidFill>
                  <a:schemeClr val="lt1"/>
                </a:solidFill>
              </a:defRPr>
            </a:lvl7pPr>
            <a:lvl8pPr indent="-317500" lvl="7" marL="3657600" rtl="0" algn="l">
              <a:lnSpc>
                <a:spcPct val="115000"/>
              </a:lnSpc>
              <a:spcBef>
                <a:spcPts val="1600"/>
              </a:spcBef>
              <a:spcAft>
                <a:spcPts val="0"/>
              </a:spcAft>
              <a:buClr>
                <a:schemeClr val="lt1"/>
              </a:buClr>
              <a:buSzPts val="1400"/>
              <a:buChar char="○"/>
              <a:defRPr>
                <a:solidFill>
                  <a:schemeClr val="lt1"/>
                </a:solidFill>
              </a:defRPr>
            </a:lvl8pPr>
            <a:lvl9pPr indent="-317500" lvl="8" marL="4114800" rtl="0" algn="l">
              <a:lnSpc>
                <a:spcPct val="115000"/>
              </a:lnSpc>
              <a:spcBef>
                <a:spcPts val="1600"/>
              </a:spcBef>
              <a:spcAft>
                <a:spcPts val="1600"/>
              </a:spcAft>
              <a:buClr>
                <a:schemeClr val="lt1"/>
              </a:buClr>
              <a:buSzPts val="1400"/>
              <a:buChar char="■"/>
              <a:defRPr>
                <a:solidFill>
                  <a:schemeClr val="lt1"/>
                </a:solidFill>
              </a:defRPr>
            </a:lvl9pPr>
          </a:lstStyle>
          <a:p/>
        </p:txBody>
      </p:sp>
      <p:sp>
        <p:nvSpPr>
          <p:cNvPr id="123" name="Google Shape;123;ge2e7506bf6_0_26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4" name="Shape 124"/>
        <p:cNvGrpSpPr/>
        <p:nvPr/>
      </p:nvGrpSpPr>
      <p:grpSpPr>
        <a:xfrm>
          <a:off x="0" y="0"/>
          <a:ext cx="0" cy="0"/>
          <a:chOff x="0" y="0"/>
          <a:chExt cx="0" cy="0"/>
        </a:xfrm>
      </p:grpSpPr>
      <p:sp>
        <p:nvSpPr>
          <p:cNvPr id="125" name="Google Shape;125;ge2e7506bf6_0_276"/>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ge2e7506bf6_0_276"/>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ge2e7506bf6_0_276"/>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Clr>
                <a:schemeClr val="lt1"/>
              </a:buClr>
              <a:buSzPts val="1200"/>
              <a:buNone/>
              <a:defRPr sz="1200">
                <a:solidFill>
                  <a:schemeClr val="lt1"/>
                </a:solidFill>
              </a:defRPr>
            </a:lvl1pPr>
          </a:lstStyle>
          <a:p/>
        </p:txBody>
      </p:sp>
      <p:sp>
        <p:nvSpPr>
          <p:cNvPr id="128" name="Google Shape;128;ge2e7506bf6_0_27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129" name="Shape 129"/>
        <p:cNvGrpSpPr/>
        <p:nvPr/>
      </p:nvGrpSpPr>
      <p:grpSpPr>
        <a:xfrm>
          <a:off x="0" y="0"/>
          <a:ext cx="0" cy="0"/>
          <a:chOff x="0" y="0"/>
          <a:chExt cx="0" cy="0"/>
        </a:xfrm>
      </p:grpSpPr>
      <p:sp>
        <p:nvSpPr>
          <p:cNvPr id="130" name="Google Shape;130;ge2e7506bf6_0_281"/>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2"/>
              </a:buClr>
              <a:buSzPts val="12000"/>
              <a:buNone/>
              <a:defRPr sz="12000">
                <a:solidFill>
                  <a:schemeClr val="dk2"/>
                </a:solidFill>
              </a:defRPr>
            </a:lvl1pPr>
            <a:lvl2pPr lvl="1" rtl="0" algn="ctr">
              <a:lnSpc>
                <a:spcPct val="100000"/>
              </a:lnSpc>
              <a:spcBef>
                <a:spcPts val="0"/>
              </a:spcBef>
              <a:spcAft>
                <a:spcPts val="0"/>
              </a:spcAft>
              <a:buClr>
                <a:schemeClr val="dk2"/>
              </a:buClr>
              <a:buSzPts val="12000"/>
              <a:buNone/>
              <a:defRPr sz="12000">
                <a:solidFill>
                  <a:schemeClr val="dk2"/>
                </a:solidFill>
              </a:defRPr>
            </a:lvl2pPr>
            <a:lvl3pPr lvl="2" rtl="0" algn="ctr">
              <a:lnSpc>
                <a:spcPct val="100000"/>
              </a:lnSpc>
              <a:spcBef>
                <a:spcPts val="0"/>
              </a:spcBef>
              <a:spcAft>
                <a:spcPts val="0"/>
              </a:spcAft>
              <a:buClr>
                <a:schemeClr val="dk2"/>
              </a:buClr>
              <a:buSzPts val="12000"/>
              <a:buNone/>
              <a:defRPr sz="12000">
                <a:solidFill>
                  <a:schemeClr val="dk2"/>
                </a:solidFill>
              </a:defRPr>
            </a:lvl3pPr>
            <a:lvl4pPr lvl="3" rtl="0" algn="ctr">
              <a:lnSpc>
                <a:spcPct val="100000"/>
              </a:lnSpc>
              <a:spcBef>
                <a:spcPts val="0"/>
              </a:spcBef>
              <a:spcAft>
                <a:spcPts val="0"/>
              </a:spcAft>
              <a:buClr>
                <a:schemeClr val="dk2"/>
              </a:buClr>
              <a:buSzPts val="12000"/>
              <a:buNone/>
              <a:defRPr sz="12000">
                <a:solidFill>
                  <a:schemeClr val="dk2"/>
                </a:solidFill>
              </a:defRPr>
            </a:lvl4pPr>
            <a:lvl5pPr lvl="4" rtl="0" algn="ctr">
              <a:lnSpc>
                <a:spcPct val="100000"/>
              </a:lnSpc>
              <a:spcBef>
                <a:spcPts val="0"/>
              </a:spcBef>
              <a:spcAft>
                <a:spcPts val="0"/>
              </a:spcAft>
              <a:buClr>
                <a:schemeClr val="dk2"/>
              </a:buClr>
              <a:buSzPts val="12000"/>
              <a:buNone/>
              <a:defRPr sz="12000">
                <a:solidFill>
                  <a:schemeClr val="dk2"/>
                </a:solidFill>
              </a:defRPr>
            </a:lvl5pPr>
            <a:lvl6pPr lvl="5" rtl="0" algn="ctr">
              <a:lnSpc>
                <a:spcPct val="100000"/>
              </a:lnSpc>
              <a:spcBef>
                <a:spcPts val="0"/>
              </a:spcBef>
              <a:spcAft>
                <a:spcPts val="0"/>
              </a:spcAft>
              <a:buClr>
                <a:schemeClr val="dk2"/>
              </a:buClr>
              <a:buSzPts val="12000"/>
              <a:buNone/>
              <a:defRPr sz="12000">
                <a:solidFill>
                  <a:schemeClr val="dk2"/>
                </a:solidFill>
              </a:defRPr>
            </a:lvl6pPr>
            <a:lvl7pPr lvl="6" rtl="0" algn="ctr">
              <a:lnSpc>
                <a:spcPct val="100000"/>
              </a:lnSpc>
              <a:spcBef>
                <a:spcPts val="0"/>
              </a:spcBef>
              <a:spcAft>
                <a:spcPts val="0"/>
              </a:spcAft>
              <a:buClr>
                <a:schemeClr val="dk2"/>
              </a:buClr>
              <a:buSzPts val="12000"/>
              <a:buNone/>
              <a:defRPr sz="12000">
                <a:solidFill>
                  <a:schemeClr val="dk2"/>
                </a:solidFill>
              </a:defRPr>
            </a:lvl7pPr>
            <a:lvl8pPr lvl="7" rtl="0" algn="ctr">
              <a:lnSpc>
                <a:spcPct val="100000"/>
              </a:lnSpc>
              <a:spcBef>
                <a:spcPts val="0"/>
              </a:spcBef>
              <a:spcAft>
                <a:spcPts val="0"/>
              </a:spcAft>
              <a:buClr>
                <a:schemeClr val="dk2"/>
              </a:buClr>
              <a:buSzPts val="12000"/>
              <a:buNone/>
              <a:defRPr sz="12000">
                <a:solidFill>
                  <a:schemeClr val="dk2"/>
                </a:solidFill>
              </a:defRPr>
            </a:lvl8pPr>
            <a:lvl9pPr lvl="8" rtl="0"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131" name="Google Shape;131;ge2e7506bf6_0_281"/>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32" name="Google Shape;132;ge2e7506bf6_0_28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133" name="Shape 133"/>
        <p:cNvGrpSpPr/>
        <p:nvPr/>
      </p:nvGrpSpPr>
      <p:grpSpPr>
        <a:xfrm>
          <a:off x="0" y="0"/>
          <a:ext cx="0" cy="0"/>
          <a:chOff x="0" y="0"/>
          <a:chExt cx="0" cy="0"/>
        </a:xfrm>
      </p:grpSpPr>
      <p:sp>
        <p:nvSpPr>
          <p:cNvPr id="134" name="Google Shape;134;ge2e7506bf6_0_28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39" name="Shape 139"/>
        <p:cNvGrpSpPr/>
        <p:nvPr/>
      </p:nvGrpSpPr>
      <p:grpSpPr>
        <a:xfrm>
          <a:off x="0" y="0"/>
          <a:ext cx="0" cy="0"/>
          <a:chOff x="0" y="0"/>
          <a:chExt cx="0" cy="0"/>
        </a:xfrm>
      </p:grpSpPr>
      <p:sp>
        <p:nvSpPr>
          <p:cNvPr id="140" name="Google Shape;140;ge4443409f6_0_210"/>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e4443409f6_0_210"/>
          <p:cNvSpPr/>
          <p:nvPr/>
        </p:nvSpPr>
        <p:spPr>
          <a:xfrm>
            <a:off x="4358475" y="0"/>
            <a:ext cx="38532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e4443409f6_0_210"/>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43" name="Google Shape;143;ge4443409f6_0_210"/>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Autofit/>
          </a:bodyPr>
          <a:lstStyle>
            <a:lvl1pPr lvl="0"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44" name="Google Shape;144;ge4443409f6_0_2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5"/>
        </a:solidFill>
      </p:bgPr>
    </p:bg>
    <p:spTree>
      <p:nvGrpSpPr>
        <p:cNvPr id="145" name="Shape 145"/>
        <p:cNvGrpSpPr/>
        <p:nvPr/>
      </p:nvGrpSpPr>
      <p:grpSpPr>
        <a:xfrm>
          <a:off x="0" y="0"/>
          <a:ext cx="0" cy="0"/>
          <a:chOff x="0" y="0"/>
          <a:chExt cx="0" cy="0"/>
        </a:xfrm>
      </p:grpSpPr>
      <p:sp>
        <p:nvSpPr>
          <p:cNvPr id="146" name="Google Shape;146;ge4443409f6_0_216"/>
          <p:cNvSpPr/>
          <p:nvPr/>
        </p:nvSpPr>
        <p:spPr>
          <a:xfrm rot="5400000">
            <a:off x="4550700" y="-498600"/>
            <a:ext cx="42600" cy="8455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e4443409f6_0_216"/>
          <p:cNvSpPr txBox="1"/>
          <p:nvPr>
            <p:ph type="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1pPr>
            <a:lvl2pPr lvl="1"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2pPr>
            <a:lvl3pPr lvl="2"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3pPr>
            <a:lvl4pPr lvl="3"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4pPr>
            <a:lvl5pPr lvl="4"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5pPr>
            <a:lvl6pPr lvl="5"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6pPr>
            <a:lvl7pPr lvl="6"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7pPr>
            <a:lvl8pPr lvl="7"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8pPr>
            <a:lvl9pPr lvl="8" rtl="0" algn="ctr">
              <a:spcBef>
                <a:spcPts val="0"/>
              </a:spcBef>
              <a:spcAft>
                <a:spcPts val="0"/>
              </a:spcAft>
              <a:buSzPts val="4800"/>
              <a:buFont typeface="Playfair Display"/>
              <a:buNone/>
              <a:defRPr b="1" sz="4800">
                <a:latin typeface="Playfair Display"/>
                <a:ea typeface="Playfair Display"/>
                <a:cs typeface="Playfair Display"/>
                <a:sym typeface="Playfair Display"/>
              </a:defRPr>
            </a:lvl9pPr>
          </a:lstStyle>
          <a:p/>
        </p:txBody>
      </p:sp>
      <p:sp>
        <p:nvSpPr>
          <p:cNvPr id="148" name="Google Shape;148;ge4443409f6_0_21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9" name="Shape 149"/>
        <p:cNvGrpSpPr/>
        <p:nvPr/>
      </p:nvGrpSpPr>
      <p:grpSpPr>
        <a:xfrm>
          <a:off x="0" y="0"/>
          <a:ext cx="0" cy="0"/>
          <a:chOff x="0" y="0"/>
          <a:chExt cx="0" cy="0"/>
        </a:xfrm>
      </p:grpSpPr>
      <p:sp>
        <p:nvSpPr>
          <p:cNvPr id="150" name="Google Shape;150;ge4443409f6_0_2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1" name="Google Shape;151;ge4443409f6_0_220"/>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2" name="Google Shape;152;ge4443409f6_0_22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3" name="Shape 153"/>
        <p:cNvGrpSpPr/>
        <p:nvPr/>
      </p:nvGrpSpPr>
      <p:grpSpPr>
        <a:xfrm>
          <a:off x="0" y="0"/>
          <a:ext cx="0" cy="0"/>
          <a:chOff x="0" y="0"/>
          <a:chExt cx="0" cy="0"/>
        </a:xfrm>
      </p:grpSpPr>
      <p:sp>
        <p:nvSpPr>
          <p:cNvPr id="154" name="Google Shape;154;ge4443409f6_0_2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55" name="Google Shape;155;ge4443409f6_0_224"/>
          <p:cNvSpPr txBox="1"/>
          <p:nvPr>
            <p:ph idx="1" type="body"/>
          </p:nvPr>
        </p:nvSpPr>
        <p:spPr>
          <a:xfrm>
            <a:off x="311700" y="1234050"/>
            <a:ext cx="3999900" cy="3334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6" name="Google Shape;156;ge4443409f6_0_224"/>
          <p:cNvSpPr txBox="1"/>
          <p:nvPr>
            <p:ph idx="2" type="body"/>
          </p:nvPr>
        </p:nvSpPr>
        <p:spPr>
          <a:xfrm>
            <a:off x="4832400" y="1234050"/>
            <a:ext cx="3999900" cy="3334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7" name="Google Shape;157;ge4443409f6_0_22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8" name="Shape 158"/>
        <p:cNvGrpSpPr/>
        <p:nvPr/>
      </p:nvGrpSpPr>
      <p:grpSpPr>
        <a:xfrm>
          <a:off x="0" y="0"/>
          <a:ext cx="0" cy="0"/>
          <a:chOff x="0" y="0"/>
          <a:chExt cx="0" cy="0"/>
        </a:xfrm>
      </p:grpSpPr>
      <p:sp>
        <p:nvSpPr>
          <p:cNvPr id="159" name="Google Shape;159;ge4443409f6_0_2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60" name="Google Shape;160;ge4443409f6_0_22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3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3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35"/>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6" name="Google Shape;26;p35"/>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7" name="Google Shape;27;p3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1" name="Shape 161"/>
        <p:cNvGrpSpPr/>
        <p:nvPr/>
      </p:nvGrpSpPr>
      <p:grpSpPr>
        <a:xfrm>
          <a:off x="0" y="0"/>
          <a:ext cx="0" cy="0"/>
          <a:chOff x="0" y="0"/>
          <a:chExt cx="0" cy="0"/>
        </a:xfrm>
      </p:grpSpPr>
      <p:sp>
        <p:nvSpPr>
          <p:cNvPr id="162" name="Google Shape;162;ge4443409f6_0_23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63" name="Google Shape;163;ge4443409f6_0_23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64" name="Google Shape;164;ge4443409f6_0_23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65" name="Shape 165"/>
        <p:cNvGrpSpPr/>
        <p:nvPr/>
      </p:nvGrpSpPr>
      <p:grpSpPr>
        <a:xfrm>
          <a:off x="0" y="0"/>
          <a:ext cx="0" cy="0"/>
          <a:chOff x="0" y="0"/>
          <a:chExt cx="0" cy="0"/>
        </a:xfrm>
      </p:grpSpPr>
      <p:sp>
        <p:nvSpPr>
          <p:cNvPr id="166" name="Google Shape;166;ge4443409f6_0_236"/>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p:txBody>
      </p:sp>
      <p:sp>
        <p:nvSpPr>
          <p:cNvPr id="167" name="Google Shape;167;ge4443409f6_0_23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8" name="Shape 168"/>
        <p:cNvGrpSpPr/>
        <p:nvPr/>
      </p:nvGrpSpPr>
      <p:grpSpPr>
        <a:xfrm>
          <a:off x="0" y="0"/>
          <a:ext cx="0" cy="0"/>
          <a:chOff x="0" y="0"/>
          <a:chExt cx="0" cy="0"/>
        </a:xfrm>
      </p:grpSpPr>
      <p:sp>
        <p:nvSpPr>
          <p:cNvPr id="169" name="Google Shape;169;ge4443409f6_0_23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0" name="Google Shape;170;ge4443409f6_0_239"/>
          <p:cNvCxnSpPr/>
          <p:nvPr/>
        </p:nvCxnSpPr>
        <p:spPr>
          <a:xfrm>
            <a:off x="5029675" y="4495500"/>
            <a:ext cx="468300" cy="0"/>
          </a:xfrm>
          <a:prstGeom prst="straightConnector1">
            <a:avLst/>
          </a:prstGeom>
          <a:noFill/>
          <a:ln cap="flat" cmpd="sng" w="19050">
            <a:solidFill>
              <a:schemeClr val="dk2"/>
            </a:solidFill>
            <a:prstDash val="solid"/>
            <a:round/>
            <a:headEnd len="sm" w="sm" type="none"/>
            <a:tailEnd len="sm" w="sm" type="none"/>
          </a:ln>
        </p:spPr>
      </p:cxnSp>
      <p:sp>
        <p:nvSpPr>
          <p:cNvPr id="171" name="Google Shape;171;ge4443409f6_0_239"/>
          <p:cNvSpPr txBox="1"/>
          <p:nvPr>
            <p:ph type="title"/>
          </p:nvPr>
        </p:nvSpPr>
        <p:spPr>
          <a:xfrm>
            <a:off x="265500" y="1081675"/>
            <a:ext cx="4045200" cy="178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72" name="Google Shape;172;ge4443409f6_0_239"/>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73" name="Google Shape;173;ge4443409f6_0_23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highlight>
                  <a:schemeClr val="lt1"/>
                </a:highlight>
              </a:defRPr>
            </a:lvl1pPr>
            <a:lvl2pPr indent="-317500" lvl="1" marL="914400" rtl="0">
              <a:spcBef>
                <a:spcPts val="1600"/>
              </a:spcBef>
              <a:spcAft>
                <a:spcPts val="0"/>
              </a:spcAft>
              <a:buSzPts val="1400"/>
              <a:buChar char="○"/>
              <a:defRPr>
                <a:highlight>
                  <a:schemeClr val="lt1"/>
                </a:highlight>
              </a:defRPr>
            </a:lvl2pPr>
            <a:lvl3pPr indent="-317500" lvl="2" marL="1371600" rtl="0">
              <a:spcBef>
                <a:spcPts val="1600"/>
              </a:spcBef>
              <a:spcAft>
                <a:spcPts val="0"/>
              </a:spcAft>
              <a:buSzPts val="1400"/>
              <a:buChar char="■"/>
              <a:defRPr>
                <a:highlight>
                  <a:schemeClr val="lt1"/>
                </a:highlight>
              </a:defRPr>
            </a:lvl3pPr>
            <a:lvl4pPr indent="-317500" lvl="3" marL="1828800" rtl="0">
              <a:spcBef>
                <a:spcPts val="1600"/>
              </a:spcBef>
              <a:spcAft>
                <a:spcPts val="0"/>
              </a:spcAft>
              <a:buSzPts val="1400"/>
              <a:buChar char="●"/>
              <a:defRPr>
                <a:highlight>
                  <a:schemeClr val="lt1"/>
                </a:highlight>
              </a:defRPr>
            </a:lvl4pPr>
            <a:lvl5pPr indent="-317500" lvl="4" marL="2286000" rtl="0">
              <a:spcBef>
                <a:spcPts val="1600"/>
              </a:spcBef>
              <a:spcAft>
                <a:spcPts val="0"/>
              </a:spcAft>
              <a:buSzPts val="1400"/>
              <a:buChar char="○"/>
              <a:defRPr>
                <a:highlight>
                  <a:schemeClr val="lt1"/>
                </a:highlight>
              </a:defRPr>
            </a:lvl5pPr>
            <a:lvl6pPr indent="-317500" lvl="5" marL="2743200" rtl="0">
              <a:spcBef>
                <a:spcPts val="1600"/>
              </a:spcBef>
              <a:spcAft>
                <a:spcPts val="0"/>
              </a:spcAft>
              <a:buSzPts val="1400"/>
              <a:buChar char="■"/>
              <a:defRPr>
                <a:highlight>
                  <a:schemeClr val="lt1"/>
                </a:highlight>
              </a:defRPr>
            </a:lvl6pPr>
            <a:lvl7pPr indent="-317500" lvl="6" marL="3200400" rtl="0">
              <a:spcBef>
                <a:spcPts val="1600"/>
              </a:spcBef>
              <a:spcAft>
                <a:spcPts val="0"/>
              </a:spcAft>
              <a:buSzPts val="1400"/>
              <a:buChar char="●"/>
              <a:defRPr>
                <a:highlight>
                  <a:schemeClr val="lt1"/>
                </a:highlight>
              </a:defRPr>
            </a:lvl7pPr>
            <a:lvl8pPr indent="-317500" lvl="7" marL="3657600" rtl="0">
              <a:spcBef>
                <a:spcPts val="1600"/>
              </a:spcBef>
              <a:spcAft>
                <a:spcPts val="0"/>
              </a:spcAft>
              <a:buSzPts val="1400"/>
              <a:buChar char="○"/>
              <a:defRPr>
                <a:highlight>
                  <a:schemeClr val="lt1"/>
                </a:highlight>
              </a:defRPr>
            </a:lvl8pPr>
            <a:lvl9pPr indent="-317500" lvl="8" marL="4114800" rtl="0">
              <a:spcBef>
                <a:spcPts val="1600"/>
              </a:spcBef>
              <a:spcAft>
                <a:spcPts val="1600"/>
              </a:spcAft>
              <a:buSzPts val="1400"/>
              <a:buChar char="■"/>
              <a:defRPr>
                <a:highlight>
                  <a:schemeClr val="lt1"/>
                </a:highlight>
              </a:defRPr>
            </a:lvl9pPr>
          </a:lstStyle>
          <a:p/>
        </p:txBody>
      </p:sp>
      <p:sp>
        <p:nvSpPr>
          <p:cNvPr id="174" name="Google Shape;174;ge4443409f6_0_23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5" name="Shape 175"/>
        <p:cNvGrpSpPr/>
        <p:nvPr/>
      </p:nvGrpSpPr>
      <p:grpSpPr>
        <a:xfrm>
          <a:off x="0" y="0"/>
          <a:ext cx="0" cy="0"/>
          <a:chOff x="0" y="0"/>
          <a:chExt cx="0" cy="0"/>
        </a:xfrm>
      </p:grpSpPr>
      <p:sp>
        <p:nvSpPr>
          <p:cNvPr id="176" name="Google Shape;176;ge4443409f6_0_24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highlight>
                  <a:schemeClr val="dk1"/>
                </a:highlight>
              </a:defRPr>
            </a:lvl1pPr>
          </a:lstStyle>
          <a:p/>
        </p:txBody>
      </p:sp>
      <p:sp>
        <p:nvSpPr>
          <p:cNvPr id="177" name="Google Shape;177;ge4443409f6_0_24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8" name="Shape 178"/>
        <p:cNvGrpSpPr/>
        <p:nvPr/>
      </p:nvGrpSpPr>
      <p:grpSpPr>
        <a:xfrm>
          <a:off x="0" y="0"/>
          <a:ext cx="0" cy="0"/>
          <a:chOff x="0" y="0"/>
          <a:chExt cx="0" cy="0"/>
        </a:xfrm>
      </p:grpSpPr>
      <p:sp>
        <p:nvSpPr>
          <p:cNvPr id="179" name="Google Shape;179;ge4443409f6_0_249"/>
          <p:cNvSpPr txBox="1"/>
          <p:nvPr>
            <p:ph hasCustomPrompt="1" type="title"/>
          </p:nvPr>
        </p:nvSpPr>
        <p:spPr>
          <a:xfrm>
            <a:off x="311700" y="999925"/>
            <a:ext cx="8520600" cy="2146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4000"/>
              <a:buFont typeface="Montserrat"/>
              <a:buNone/>
              <a:defRPr sz="14000">
                <a:latin typeface="Montserrat"/>
                <a:ea typeface="Montserrat"/>
                <a:cs typeface="Montserrat"/>
                <a:sym typeface="Montserrat"/>
              </a:defRPr>
            </a:lvl1pPr>
            <a:lvl2pPr lvl="1" rtl="0" algn="ctr">
              <a:spcBef>
                <a:spcPts val="0"/>
              </a:spcBef>
              <a:spcAft>
                <a:spcPts val="0"/>
              </a:spcAft>
              <a:buSzPts val="14000"/>
              <a:buFont typeface="Montserrat"/>
              <a:buNone/>
              <a:defRPr sz="14000">
                <a:latin typeface="Montserrat"/>
                <a:ea typeface="Montserrat"/>
                <a:cs typeface="Montserrat"/>
                <a:sym typeface="Montserrat"/>
              </a:defRPr>
            </a:lvl2pPr>
            <a:lvl3pPr lvl="2" rtl="0" algn="ctr">
              <a:spcBef>
                <a:spcPts val="0"/>
              </a:spcBef>
              <a:spcAft>
                <a:spcPts val="0"/>
              </a:spcAft>
              <a:buSzPts val="14000"/>
              <a:buFont typeface="Montserrat"/>
              <a:buNone/>
              <a:defRPr sz="14000">
                <a:latin typeface="Montserrat"/>
                <a:ea typeface="Montserrat"/>
                <a:cs typeface="Montserrat"/>
                <a:sym typeface="Montserrat"/>
              </a:defRPr>
            </a:lvl3pPr>
            <a:lvl4pPr lvl="3" rtl="0" algn="ctr">
              <a:spcBef>
                <a:spcPts val="0"/>
              </a:spcBef>
              <a:spcAft>
                <a:spcPts val="0"/>
              </a:spcAft>
              <a:buSzPts val="14000"/>
              <a:buFont typeface="Montserrat"/>
              <a:buNone/>
              <a:defRPr sz="14000">
                <a:latin typeface="Montserrat"/>
                <a:ea typeface="Montserrat"/>
                <a:cs typeface="Montserrat"/>
                <a:sym typeface="Montserrat"/>
              </a:defRPr>
            </a:lvl4pPr>
            <a:lvl5pPr lvl="4" rtl="0" algn="ctr">
              <a:spcBef>
                <a:spcPts val="0"/>
              </a:spcBef>
              <a:spcAft>
                <a:spcPts val="0"/>
              </a:spcAft>
              <a:buSzPts val="14000"/>
              <a:buFont typeface="Montserrat"/>
              <a:buNone/>
              <a:defRPr sz="14000">
                <a:latin typeface="Montserrat"/>
                <a:ea typeface="Montserrat"/>
                <a:cs typeface="Montserrat"/>
                <a:sym typeface="Montserrat"/>
              </a:defRPr>
            </a:lvl5pPr>
            <a:lvl6pPr lvl="5" rtl="0" algn="ctr">
              <a:spcBef>
                <a:spcPts val="0"/>
              </a:spcBef>
              <a:spcAft>
                <a:spcPts val="0"/>
              </a:spcAft>
              <a:buSzPts val="14000"/>
              <a:buFont typeface="Montserrat"/>
              <a:buNone/>
              <a:defRPr sz="14000">
                <a:latin typeface="Montserrat"/>
                <a:ea typeface="Montserrat"/>
                <a:cs typeface="Montserrat"/>
                <a:sym typeface="Montserrat"/>
              </a:defRPr>
            </a:lvl6pPr>
            <a:lvl7pPr lvl="6" rtl="0" algn="ctr">
              <a:spcBef>
                <a:spcPts val="0"/>
              </a:spcBef>
              <a:spcAft>
                <a:spcPts val="0"/>
              </a:spcAft>
              <a:buSzPts val="14000"/>
              <a:buFont typeface="Montserrat"/>
              <a:buNone/>
              <a:defRPr sz="14000">
                <a:latin typeface="Montserrat"/>
                <a:ea typeface="Montserrat"/>
                <a:cs typeface="Montserrat"/>
                <a:sym typeface="Montserrat"/>
              </a:defRPr>
            </a:lvl7pPr>
            <a:lvl8pPr lvl="7" rtl="0" algn="ctr">
              <a:spcBef>
                <a:spcPts val="0"/>
              </a:spcBef>
              <a:spcAft>
                <a:spcPts val="0"/>
              </a:spcAft>
              <a:buSzPts val="14000"/>
              <a:buFont typeface="Montserrat"/>
              <a:buNone/>
              <a:defRPr sz="14000">
                <a:latin typeface="Montserrat"/>
                <a:ea typeface="Montserrat"/>
                <a:cs typeface="Montserrat"/>
                <a:sym typeface="Montserrat"/>
              </a:defRPr>
            </a:lvl8pPr>
            <a:lvl9pPr lvl="8" rtl="0"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180" name="Google Shape;180;ge4443409f6_0_249"/>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highlight>
                  <a:schemeClr val="dk1"/>
                </a:highlight>
              </a:defRPr>
            </a:lvl1pPr>
            <a:lvl2pPr indent="-317500" lvl="1" marL="914400" rtl="0" algn="ctr">
              <a:spcBef>
                <a:spcPts val="1600"/>
              </a:spcBef>
              <a:spcAft>
                <a:spcPts val="0"/>
              </a:spcAft>
              <a:buSzPts val="1400"/>
              <a:buChar char="○"/>
              <a:defRPr>
                <a:highlight>
                  <a:schemeClr val="dk1"/>
                </a:highlight>
              </a:defRPr>
            </a:lvl2pPr>
            <a:lvl3pPr indent="-317500" lvl="2" marL="1371600" rtl="0" algn="ctr">
              <a:spcBef>
                <a:spcPts val="1600"/>
              </a:spcBef>
              <a:spcAft>
                <a:spcPts val="0"/>
              </a:spcAft>
              <a:buSzPts val="1400"/>
              <a:buChar char="■"/>
              <a:defRPr>
                <a:highlight>
                  <a:schemeClr val="dk1"/>
                </a:highlight>
              </a:defRPr>
            </a:lvl3pPr>
            <a:lvl4pPr indent="-317500" lvl="3" marL="1828800" rtl="0" algn="ctr">
              <a:spcBef>
                <a:spcPts val="1600"/>
              </a:spcBef>
              <a:spcAft>
                <a:spcPts val="0"/>
              </a:spcAft>
              <a:buSzPts val="1400"/>
              <a:buChar char="●"/>
              <a:defRPr>
                <a:highlight>
                  <a:schemeClr val="dk1"/>
                </a:highlight>
              </a:defRPr>
            </a:lvl4pPr>
            <a:lvl5pPr indent="-317500" lvl="4" marL="2286000" rtl="0" algn="ctr">
              <a:spcBef>
                <a:spcPts val="1600"/>
              </a:spcBef>
              <a:spcAft>
                <a:spcPts val="0"/>
              </a:spcAft>
              <a:buSzPts val="1400"/>
              <a:buChar char="○"/>
              <a:defRPr>
                <a:highlight>
                  <a:schemeClr val="dk1"/>
                </a:highlight>
              </a:defRPr>
            </a:lvl5pPr>
            <a:lvl6pPr indent="-317500" lvl="5" marL="2743200" rtl="0" algn="ctr">
              <a:spcBef>
                <a:spcPts val="1600"/>
              </a:spcBef>
              <a:spcAft>
                <a:spcPts val="0"/>
              </a:spcAft>
              <a:buSzPts val="1400"/>
              <a:buChar char="■"/>
              <a:defRPr>
                <a:highlight>
                  <a:schemeClr val="dk1"/>
                </a:highlight>
              </a:defRPr>
            </a:lvl6pPr>
            <a:lvl7pPr indent="-317500" lvl="6" marL="3200400" rtl="0" algn="ctr">
              <a:spcBef>
                <a:spcPts val="1600"/>
              </a:spcBef>
              <a:spcAft>
                <a:spcPts val="0"/>
              </a:spcAft>
              <a:buSzPts val="1400"/>
              <a:buChar char="●"/>
              <a:defRPr>
                <a:highlight>
                  <a:schemeClr val="dk1"/>
                </a:highlight>
              </a:defRPr>
            </a:lvl7pPr>
            <a:lvl8pPr indent="-317500" lvl="7" marL="3657600" rtl="0" algn="ctr">
              <a:spcBef>
                <a:spcPts val="1600"/>
              </a:spcBef>
              <a:spcAft>
                <a:spcPts val="0"/>
              </a:spcAft>
              <a:buSzPts val="1400"/>
              <a:buChar char="○"/>
              <a:defRPr>
                <a:highlight>
                  <a:schemeClr val="dk1"/>
                </a:highlight>
              </a:defRPr>
            </a:lvl8pPr>
            <a:lvl9pPr indent="-317500" lvl="8" marL="4114800" rtl="0" algn="ctr">
              <a:spcBef>
                <a:spcPts val="1600"/>
              </a:spcBef>
              <a:spcAft>
                <a:spcPts val="1600"/>
              </a:spcAft>
              <a:buSzPts val="1400"/>
              <a:buChar char="■"/>
              <a:defRPr>
                <a:highlight>
                  <a:schemeClr val="dk1"/>
                </a:highlight>
              </a:defRPr>
            </a:lvl9pPr>
          </a:lstStyle>
          <a:p/>
        </p:txBody>
      </p:sp>
      <p:sp>
        <p:nvSpPr>
          <p:cNvPr id="181" name="Google Shape;181;ge4443409f6_0_24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2" name="Shape 182"/>
        <p:cNvGrpSpPr/>
        <p:nvPr/>
      </p:nvGrpSpPr>
      <p:grpSpPr>
        <a:xfrm>
          <a:off x="0" y="0"/>
          <a:ext cx="0" cy="0"/>
          <a:chOff x="0" y="0"/>
          <a:chExt cx="0" cy="0"/>
        </a:xfrm>
      </p:grpSpPr>
      <p:sp>
        <p:nvSpPr>
          <p:cNvPr id="183" name="Google Shape;183;ge4443409f6_0_25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36"/>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30" name="Google Shape;30;p3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37"/>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3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37"/>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5" name="Google Shape;35;p37"/>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6" name="Google Shape;36;p37"/>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7" name="Google Shape;37;p3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38"/>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38"/>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38"/>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42" name="Google Shape;42;p3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3" name="Shape 43"/>
        <p:cNvGrpSpPr/>
        <p:nvPr/>
      </p:nvGrpSpPr>
      <p:grpSpPr>
        <a:xfrm>
          <a:off x="0" y="0"/>
          <a:ext cx="0" cy="0"/>
          <a:chOff x="0" y="0"/>
          <a:chExt cx="0" cy="0"/>
        </a:xfrm>
      </p:grpSpPr>
      <p:sp>
        <p:nvSpPr>
          <p:cNvPr id="44" name="Google Shape;44;p39"/>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9"/>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39"/>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7" name="Google Shape;47;p39"/>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chemeClr val="lt1"/>
              </a:buClr>
              <a:buSzPts val="1200"/>
              <a:buChar char="●"/>
              <a:defRPr sz="1200">
                <a:solidFill>
                  <a:schemeClr val="lt1"/>
                </a:solidFill>
              </a:defRPr>
            </a:lvl1pPr>
            <a:lvl2pPr indent="-304800" lvl="1" marL="914400" algn="l">
              <a:lnSpc>
                <a:spcPct val="115000"/>
              </a:lnSpc>
              <a:spcBef>
                <a:spcPts val="1600"/>
              </a:spcBef>
              <a:spcAft>
                <a:spcPts val="0"/>
              </a:spcAft>
              <a:buClr>
                <a:schemeClr val="lt1"/>
              </a:buClr>
              <a:buSzPts val="1200"/>
              <a:buChar char="○"/>
              <a:defRPr sz="1200">
                <a:solidFill>
                  <a:schemeClr val="lt1"/>
                </a:solidFill>
              </a:defRPr>
            </a:lvl2pPr>
            <a:lvl3pPr indent="-304800" lvl="2" marL="1371600" algn="l">
              <a:lnSpc>
                <a:spcPct val="115000"/>
              </a:lnSpc>
              <a:spcBef>
                <a:spcPts val="1600"/>
              </a:spcBef>
              <a:spcAft>
                <a:spcPts val="0"/>
              </a:spcAft>
              <a:buClr>
                <a:schemeClr val="lt1"/>
              </a:buClr>
              <a:buSzPts val="1200"/>
              <a:buChar char="■"/>
              <a:defRPr sz="1200">
                <a:solidFill>
                  <a:schemeClr val="lt1"/>
                </a:solidFill>
              </a:defRPr>
            </a:lvl3pPr>
            <a:lvl4pPr indent="-304800" lvl="3" marL="1828800" algn="l">
              <a:lnSpc>
                <a:spcPct val="115000"/>
              </a:lnSpc>
              <a:spcBef>
                <a:spcPts val="1600"/>
              </a:spcBef>
              <a:spcAft>
                <a:spcPts val="0"/>
              </a:spcAft>
              <a:buClr>
                <a:schemeClr val="lt1"/>
              </a:buClr>
              <a:buSzPts val="1200"/>
              <a:buChar char="●"/>
              <a:defRPr sz="1200">
                <a:solidFill>
                  <a:schemeClr val="lt1"/>
                </a:solidFill>
              </a:defRPr>
            </a:lvl4pPr>
            <a:lvl5pPr indent="-304800" lvl="4" marL="2286000" algn="l">
              <a:lnSpc>
                <a:spcPct val="115000"/>
              </a:lnSpc>
              <a:spcBef>
                <a:spcPts val="1600"/>
              </a:spcBef>
              <a:spcAft>
                <a:spcPts val="0"/>
              </a:spcAft>
              <a:buClr>
                <a:schemeClr val="lt1"/>
              </a:buClr>
              <a:buSzPts val="1200"/>
              <a:buChar char="○"/>
              <a:defRPr sz="1200">
                <a:solidFill>
                  <a:schemeClr val="lt1"/>
                </a:solidFill>
              </a:defRPr>
            </a:lvl5pPr>
            <a:lvl6pPr indent="-304800" lvl="5" marL="2743200" algn="l">
              <a:lnSpc>
                <a:spcPct val="115000"/>
              </a:lnSpc>
              <a:spcBef>
                <a:spcPts val="1600"/>
              </a:spcBef>
              <a:spcAft>
                <a:spcPts val="0"/>
              </a:spcAft>
              <a:buClr>
                <a:schemeClr val="lt1"/>
              </a:buClr>
              <a:buSzPts val="1200"/>
              <a:buChar char="■"/>
              <a:defRPr sz="1200">
                <a:solidFill>
                  <a:schemeClr val="lt1"/>
                </a:solidFill>
              </a:defRPr>
            </a:lvl6pPr>
            <a:lvl7pPr indent="-304800" lvl="6" marL="3200400" algn="l">
              <a:lnSpc>
                <a:spcPct val="115000"/>
              </a:lnSpc>
              <a:spcBef>
                <a:spcPts val="1600"/>
              </a:spcBef>
              <a:spcAft>
                <a:spcPts val="0"/>
              </a:spcAft>
              <a:buClr>
                <a:schemeClr val="lt1"/>
              </a:buClr>
              <a:buSzPts val="1200"/>
              <a:buChar char="●"/>
              <a:defRPr sz="1200">
                <a:solidFill>
                  <a:schemeClr val="lt1"/>
                </a:solidFill>
              </a:defRPr>
            </a:lvl7pPr>
            <a:lvl8pPr indent="-304800" lvl="7" marL="3657600" algn="l">
              <a:lnSpc>
                <a:spcPct val="115000"/>
              </a:lnSpc>
              <a:spcBef>
                <a:spcPts val="1600"/>
              </a:spcBef>
              <a:spcAft>
                <a:spcPts val="0"/>
              </a:spcAft>
              <a:buClr>
                <a:schemeClr val="lt1"/>
              </a:buClr>
              <a:buSzPts val="1200"/>
              <a:buChar char="○"/>
              <a:defRPr sz="1200">
                <a:solidFill>
                  <a:schemeClr val="lt1"/>
                </a:solidFill>
              </a:defRPr>
            </a:lvl8pPr>
            <a:lvl9pPr indent="-304800" lvl="8" marL="411480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48" name="Google Shape;48;p3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 name="Shape 49"/>
        <p:cNvGrpSpPr/>
        <p:nvPr/>
      </p:nvGrpSpPr>
      <p:grpSpPr>
        <a:xfrm>
          <a:off x="0" y="0"/>
          <a:ext cx="0" cy="0"/>
          <a:chOff x="0" y="0"/>
          <a:chExt cx="0" cy="0"/>
        </a:xfrm>
      </p:grpSpPr>
      <p:sp>
        <p:nvSpPr>
          <p:cNvPr id="50" name="Google Shape;50;p40"/>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
        <p:nvSpPr>
          <p:cNvPr id="51" name="Google Shape;51;p4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41"/>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41"/>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4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p:txBody>
      </p:sp>
      <p:sp>
        <p:nvSpPr>
          <p:cNvPr id="56" name="Google Shape;56;p41"/>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4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58" name="Google Shape;58;p4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32"/>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7" name="Google Shape;7;p32"/>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8" name="Google Shape;8;p3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70" name="Shape 70"/>
        <p:cNvGrpSpPr/>
        <p:nvPr/>
      </p:nvGrpSpPr>
      <p:grpSpPr>
        <a:xfrm>
          <a:off x="0" y="0"/>
          <a:ext cx="0" cy="0"/>
          <a:chOff x="0" y="0"/>
          <a:chExt cx="0" cy="0"/>
        </a:xfrm>
      </p:grpSpPr>
      <p:sp>
        <p:nvSpPr>
          <p:cNvPr id="71" name="Google Shape;71;ge2e7506bf6_0_222"/>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72" name="Google Shape;72;ge2e7506bf6_0_222"/>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73" name="Google Shape;73;ge2e7506bf6_0_22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op">
    <p:bg>
      <p:bgPr>
        <a:solidFill>
          <a:schemeClr val="lt1"/>
        </a:solidFill>
      </p:bgPr>
    </p:bg>
    <p:spTree>
      <p:nvGrpSpPr>
        <p:cNvPr id="135" name="Shape 135"/>
        <p:cNvGrpSpPr/>
        <p:nvPr/>
      </p:nvGrpSpPr>
      <p:grpSpPr>
        <a:xfrm>
          <a:off x="0" y="0"/>
          <a:ext cx="0" cy="0"/>
          <a:chOff x="0" y="0"/>
          <a:chExt cx="0" cy="0"/>
        </a:xfrm>
      </p:grpSpPr>
      <p:sp>
        <p:nvSpPr>
          <p:cNvPr id="136" name="Google Shape;136;ge4443409f6_0_20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p:txBody>
      </p:sp>
      <p:sp>
        <p:nvSpPr>
          <p:cNvPr id="137" name="Google Shape;137;ge4443409f6_0_206"/>
          <p:cNvSpPr txBox="1"/>
          <p:nvPr>
            <p:ph idx="1" type="body"/>
          </p:nvPr>
        </p:nvSpPr>
        <p:spPr>
          <a:xfrm>
            <a:off x="311700" y="1234075"/>
            <a:ext cx="8520600" cy="33348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indent="-317500" lvl="1" marL="9144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indent="-317500" lvl="2" marL="13716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indent="-317500" lvl="3" marL="18288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indent="-317500" lvl="4" marL="22860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indent="-317500" lvl="5" marL="27432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indent="-317500" lvl="6" marL="32004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indent="-317500" lvl="7" marL="36576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indent="-317500" lvl="8" marL="4114800" rtl="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p:txBody>
      </p:sp>
      <p:sp>
        <p:nvSpPr>
          <p:cNvPr id="138" name="Google Shape;138;ge4443409f6_0_20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layfair Display"/>
                <a:ea typeface="Playfair Display"/>
                <a:cs typeface="Playfair Display"/>
                <a:sym typeface="Playfair Display"/>
              </a:defRPr>
            </a:lvl1pPr>
            <a:lvl2pPr lvl="1" rtl="0" algn="r">
              <a:buNone/>
              <a:defRPr sz="1000">
                <a:solidFill>
                  <a:schemeClr val="dk2"/>
                </a:solidFill>
                <a:latin typeface="Playfair Display"/>
                <a:ea typeface="Playfair Display"/>
                <a:cs typeface="Playfair Display"/>
                <a:sym typeface="Playfair Display"/>
              </a:defRPr>
            </a:lvl2pPr>
            <a:lvl3pPr lvl="2" rtl="0" algn="r">
              <a:buNone/>
              <a:defRPr sz="1000">
                <a:solidFill>
                  <a:schemeClr val="dk2"/>
                </a:solidFill>
                <a:latin typeface="Playfair Display"/>
                <a:ea typeface="Playfair Display"/>
                <a:cs typeface="Playfair Display"/>
                <a:sym typeface="Playfair Display"/>
              </a:defRPr>
            </a:lvl3pPr>
            <a:lvl4pPr lvl="3" rtl="0" algn="r">
              <a:buNone/>
              <a:defRPr sz="1000">
                <a:solidFill>
                  <a:schemeClr val="dk2"/>
                </a:solidFill>
                <a:latin typeface="Playfair Display"/>
                <a:ea typeface="Playfair Display"/>
                <a:cs typeface="Playfair Display"/>
                <a:sym typeface="Playfair Display"/>
              </a:defRPr>
            </a:lvl4pPr>
            <a:lvl5pPr lvl="4" rtl="0" algn="r">
              <a:buNone/>
              <a:defRPr sz="1000">
                <a:solidFill>
                  <a:schemeClr val="dk2"/>
                </a:solidFill>
                <a:latin typeface="Playfair Display"/>
                <a:ea typeface="Playfair Display"/>
                <a:cs typeface="Playfair Display"/>
                <a:sym typeface="Playfair Display"/>
              </a:defRPr>
            </a:lvl5pPr>
            <a:lvl6pPr lvl="5" rtl="0" algn="r">
              <a:buNone/>
              <a:defRPr sz="1000">
                <a:solidFill>
                  <a:schemeClr val="dk2"/>
                </a:solidFill>
                <a:latin typeface="Playfair Display"/>
                <a:ea typeface="Playfair Display"/>
                <a:cs typeface="Playfair Display"/>
                <a:sym typeface="Playfair Display"/>
              </a:defRPr>
            </a:lvl6pPr>
            <a:lvl7pPr lvl="6" rtl="0" algn="r">
              <a:buNone/>
              <a:defRPr sz="1000">
                <a:solidFill>
                  <a:schemeClr val="dk2"/>
                </a:solidFill>
                <a:latin typeface="Playfair Display"/>
                <a:ea typeface="Playfair Display"/>
                <a:cs typeface="Playfair Display"/>
                <a:sym typeface="Playfair Display"/>
              </a:defRPr>
            </a:lvl7pPr>
            <a:lvl8pPr lvl="7" rtl="0" algn="r">
              <a:buNone/>
              <a:defRPr sz="1000">
                <a:solidFill>
                  <a:schemeClr val="dk2"/>
                </a:solidFill>
                <a:latin typeface="Playfair Display"/>
                <a:ea typeface="Playfair Display"/>
                <a:cs typeface="Playfair Display"/>
                <a:sym typeface="Playfair Display"/>
              </a:defRPr>
            </a:lvl8pPr>
            <a:lvl9pPr lvl="8" rtl="0" algn="r">
              <a:buNone/>
              <a:defRPr sz="1000">
                <a:solidFill>
                  <a:schemeClr val="dk2"/>
                </a:solidFill>
                <a:latin typeface="Playfair Display"/>
                <a:ea typeface="Playfair Display"/>
                <a:cs typeface="Playfair Display"/>
                <a:sym typeface="Playfair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hyperlink" Target="https://www.dkfindout.com/us/history/tudors/tudor-childhoo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jpg"/><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9.png"/><Relationship Id="rId6"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hyperlink" Target="http://www.youtube.com/watch?v=17IgK9b6P2M" TargetMode="External"/><Relationship Id="rId8"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3.jpg"/><Relationship Id="rId4" Type="http://schemas.openxmlformats.org/officeDocument/2006/relationships/image" Target="../media/image28.png"/><Relationship Id="rId5"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jpg"/><Relationship Id="rId4"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3.jpg"/><Relationship Id="rId4" Type="http://schemas.openxmlformats.org/officeDocument/2006/relationships/image" Target="../media/image33.png"/><Relationship Id="rId5"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jpg"/><Relationship Id="rId4"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3.jpg"/><Relationship Id="rId4" Type="http://schemas.openxmlformats.org/officeDocument/2006/relationships/image" Target="../media/image46.png"/><Relationship Id="rId5"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3.jpg"/><Relationship Id="rId4" Type="http://schemas.openxmlformats.org/officeDocument/2006/relationships/image" Target="../media/image35.png"/><Relationship Id="rId5" Type="http://schemas.openxmlformats.org/officeDocument/2006/relationships/image" Target="../media/image34.png"/><Relationship Id="rId6"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1.jpg"/><Relationship Id="rId4" Type="http://schemas.openxmlformats.org/officeDocument/2006/relationships/image" Target="../media/image1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www.matific.com/au/en-au/login-page/" TargetMode="Externa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2.jp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9.png"/><Relationship Id="rId8"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padlet.com/" TargetMode="External"/><Relationship Id="rId4" Type="http://schemas.openxmlformats.org/officeDocument/2006/relationships/image" Target="../media/image36.png"/><Relationship Id="rId5"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abc.net.au/btn/classroom/endeavour-history/12176470" TargetMode="External"/><Relationship Id="rId4" Type="http://schemas.openxmlformats.org/officeDocument/2006/relationships/hyperlink" Target="https://www.abc.net.au/btn/classroom/indigenous-perspectives-of-cook-visit/12176674" TargetMode="External"/><Relationship Id="rId5"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4.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8.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Stage 3 Term 3-Week 2 </a:t>
            </a:r>
            <a:endParaRPr/>
          </a:p>
        </p:txBody>
      </p:sp>
      <p:sp>
        <p:nvSpPr>
          <p:cNvPr id="189" name="Google Shape;189;p1"/>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Tuesday 20th of July 2021 </a:t>
            </a:r>
            <a:endParaRPr/>
          </a:p>
        </p:txBody>
      </p:sp>
      <p:pic>
        <p:nvPicPr>
          <p:cNvPr id="190" name="Google Shape;190;p1"/>
          <p:cNvPicPr preferRelativeResize="0"/>
          <p:nvPr/>
        </p:nvPicPr>
        <p:blipFill rotWithShape="1">
          <a:blip r:embed="rId3">
            <a:alphaModFix/>
          </a:blip>
          <a:srcRect b="0" l="0" r="0" t="0"/>
          <a:stretch/>
        </p:blipFill>
        <p:spPr>
          <a:xfrm>
            <a:off x="6288075" y="202605"/>
            <a:ext cx="2423674" cy="16166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e2eab10974_0_81"/>
          <p:cNvSpPr txBox="1"/>
          <p:nvPr>
            <p:ph type="title"/>
          </p:nvPr>
        </p:nvSpPr>
        <p:spPr>
          <a:xfrm>
            <a:off x="0" y="0"/>
            <a:ext cx="8222100" cy="61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Writing: Descriptive </a:t>
            </a:r>
            <a:endParaRPr/>
          </a:p>
        </p:txBody>
      </p:sp>
      <p:grpSp>
        <p:nvGrpSpPr>
          <p:cNvPr id="257" name="Google Shape;257;ge2eab10974_0_81"/>
          <p:cNvGrpSpPr/>
          <p:nvPr/>
        </p:nvGrpSpPr>
        <p:grpSpPr>
          <a:xfrm>
            <a:off x="538525" y="540225"/>
            <a:ext cx="8066952" cy="4537650"/>
            <a:chOff x="538525" y="540225"/>
            <a:chExt cx="8066952" cy="4537650"/>
          </a:xfrm>
        </p:grpSpPr>
        <p:pic>
          <p:nvPicPr>
            <p:cNvPr id="258" name="Google Shape;258;ge2eab10974_0_81"/>
            <p:cNvPicPr preferRelativeResize="0"/>
            <p:nvPr/>
          </p:nvPicPr>
          <p:blipFill>
            <a:blip r:embed="rId3">
              <a:alphaModFix/>
            </a:blip>
            <a:stretch>
              <a:fillRect/>
            </a:stretch>
          </p:blipFill>
          <p:spPr>
            <a:xfrm>
              <a:off x="538525" y="540225"/>
              <a:ext cx="8066952" cy="4537650"/>
            </a:xfrm>
            <a:prstGeom prst="rect">
              <a:avLst/>
            </a:prstGeom>
            <a:noFill/>
            <a:ln>
              <a:noFill/>
            </a:ln>
          </p:spPr>
        </p:pic>
        <p:sp>
          <p:nvSpPr>
            <p:cNvPr id="259" name="Google Shape;259;ge2eab10974_0_81"/>
            <p:cNvSpPr txBox="1"/>
            <p:nvPr/>
          </p:nvSpPr>
          <p:spPr>
            <a:xfrm>
              <a:off x="935175" y="2094225"/>
              <a:ext cx="30762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You have 40 </a:t>
              </a:r>
              <a:r>
                <a:rPr lang="en">
                  <a:latin typeface="Roboto"/>
                  <a:ea typeface="Roboto"/>
                  <a:cs typeface="Roboto"/>
                  <a:sym typeface="Roboto"/>
                </a:rPr>
                <a:t>minutes to write.</a:t>
              </a:r>
              <a:endParaRPr>
                <a:latin typeface="Roboto"/>
                <a:ea typeface="Roboto"/>
                <a:cs typeface="Roboto"/>
                <a:sym typeface="Roboto"/>
              </a:endParaRPr>
            </a:p>
          </p:txBody>
        </p:sp>
      </p:grpSp>
      <p:sp>
        <p:nvSpPr>
          <p:cNvPr id="260" name="Google Shape;260;ge2eab10974_0_81"/>
          <p:cNvSpPr txBox="1"/>
          <p:nvPr/>
        </p:nvSpPr>
        <p:spPr>
          <a:xfrm>
            <a:off x="57400" y="4743300"/>
            <a:ext cx="613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Click here: </a:t>
            </a:r>
            <a:r>
              <a:rPr lang="en" u="sng">
                <a:solidFill>
                  <a:schemeClr val="hlink"/>
                </a:solidFill>
                <a:hlinkClick r:id="rId4"/>
              </a:rPr>
              <a:t>Tudor Children Facts | Tudor Childhood | DK Find Out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ge4ee2fbbdd_0_0"/>
          <p:cNvPicPr preferRelativeResize="0"/>
          <p:nvPr/>
        </p:nvPicPr>
        <p:blipFill>
          <a:blip r:embed="rId3">
            <a:alphaModFix/>
          </a:blip>
          <a:stretch>
            <a:fillRect/>
          </a:stretch>
        </p:blipFill>
        <p:spPr>
          <a:xfrm>
            <a:off x="1094388" y="248000"/>
            <a:ext cx="6955225"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e5008fc687_0_0"/>
          <p:cNvSpPr txBox="1"/>
          <p:nvPr/>
        </p:nvSpPr>
        <p:spPr>
          <a:xfrm>
            <a:off x="0" y="0"/>
            <a:ext cx="3648600" cy="4930800"/>
          </a:xfrm>
          <a:prstGeom prst="rect">
            <a:avLst/>
          </a:prstGeom>
          <a:solidFill>
            <a:srgbClr val="FFFF00"/>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Patrick Hand"/>
                <a:ea typeface="Patrick Hand"/>
                <a:cs typeface="Patrick Hand"/>
                <a:sym typeface="Patrick Hand"/>
              </a:rPr>
              <a:t>PUBLIC SPEAKING NEWS</a:t>
            </a:r>
            <a:endParaRPr b="1">
              <a:latin typeface="Patrick Hand"/>
              <a:ea typeface="Patrick Hand"/>
              <a:cs typeface="Patrick Hand"/>
              <a:sym typeface="Patrick Hand"/>
            </a:endParaRPr>
          </a:p>
          <a:p>
            <a:pPr indent="0" lvl="0" marL="0" rtl="0" algn="l">
              <a:spcBef>
                <a:spcPts val="0"/>
              </a:spcBef>
              <a:spcAft>
                <a:spcPts val="0"/>
              </a:spcAft>
              <a:buNone/>
            </a:pPr>
            <a:r>
              <a:rPr b="1" lang="en">
                <a:latin typeface="Patrick Hand"/>
                <a:ea typeface="Patrick Hand"/>
                <a:cs typeface="Patrick Hand"/>
                <a:sym typeface="Patrick Hand"/>
              </a:rPr>
              <a:t>Notes were handed out at the end of TERM 2. THE MAIN POINTS WERE</a:t>
            </a:r>
            <a:endParaRPr b="1">
              <a:latin typeface="Patrick Hand"/>
              <a:ea typeface="Patrick Hand"/>
              <a:cs typeface="Patrick Hand"/>
              <a:sym typeface="Patrick Hand"/>
            </a:endParaRPr>
          </a:p>
          <a:p>
            <a:pPr indent="0" lvl="0" marL="0" rtl="0" algn="l">
              <a:spcBef>
                <a:spcPts val="0"/>
              </a:spcBef>
              <a:spcAft>
                <a:spcPts val="0"/>
              </a:spcAft>
              <a:buNone/>
            </a:pPr>
            <a:r>
              <a:rPr b="1" lang="en">
                <a:latin typeface="Patrick Hand"/>
                <a:ea typeface="Patrick Hand"/>
                <a:cs typeface="Patrick Hand"/>
                <a:sym typeface="Patrick Hand"/>
              </a:rPr>
              <a:t>In STAGE 3 </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Prepared speeches should go for 4 mins</a:t>
            </a:r>
            <a:endParaRPr b="1">
              <a:latin typeface="Patrick Hand"/>
              <a:ea typeface="Patrick Hand"/>
              <a:cs typeface="Patrick Hand"/>
              <a:sym typeface="Patrick Hand"/>
            </a:endParaRPr>
          </a:p>
          <a:p>
            <a:pPr indent="-323850" lvl="0" marL="457200" rtl="0" algn="l">
              <a:lnSpc>
                <a:spcPct val="115000"/>
              </a:lnSpc>
              <a:spcBef>
                <a:spcPts val="0"/>
              </a:spcBef>
              <a:spcAft>
                <a:spcPts val="0"/>
              </a:spcAft>
              <a:buSzPts val="1500"/>
              <a:buFont typeface="Patrick Hand"/>
              <a:buChar char="●"/>
            </a:pPr>
            <a:r>
              <a:rPr b="1" lang="en" sz="1300">
                <a:solidFill>
                  <a:schemeClr val="dk1"/>
                </a:solidFill>
                <a:latin typeface="Patrick Hand"/>
                <a:ea typeface="Patrick Hand"/>
                <a:cs typeface="Patrick Hand"/>
                <a:sym typeface="Patrick Hand"/>
              </a:rPr>
              <a:t>Stage Three students should state their point of view and then be encouraged to link their ideas to an issue or problem in society. </a:t>
            </a:r>
            <a:endParaRPr b="1" sz="1300">
              <a:solidFill>
                <a:schemeClr val="dk1"/>
              </a:solidFill>
              <a:latin typeface="Patrick Hand"/>
              <a:ea typeface="Patrick Hand"/>
              <a:cs typeface="Patrick Hand"/>
              <a:sym typeface="Patrick Hand"/>
            </a:endParaRPr>
          </a:p>
          <a:p>
            <a:pPr indent="-323850" lvl="0" marL="457200" rtl="0" algn="l">
              <a:lnSpc>
                <a:spcPct val="115000"/>
              </a:lnSpc>
              <a:spcBef>
                <a:spcPts val="0"/>
              </a:spcBef>
              <a:spcAft>
                <a:spcPts val="0"/>
              </a:spcAft>
              <a:buSzPts val="1500"/>
              <a:buFont typeface="Patrick Hand"/>
              <a:buChar char="●"/>
            </a:pPr>
            <a:r>
              <a:rPr b="1" lang="en" sz="1300">
                <a:solidFill>
                  <a:schemeClr val="dk1"/>
                </a:solidFill>
                <a:latin typeface="Patrick Hand"/>
                <a:ea typeface="Patrick Hand"/>
                <a:cs typeface="Patrick Hand"/>
                <a:sym typeface="Patrick Hand"/>
              </a:rPr>
              <a:t>They should be linking ideas to other people and the world in general for their entire speech.</a:t>
            </a:r>
            <a:endParaRPr b="1" sz="1500">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Give the audience a reason to care</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Practice good eye contact and voice projection</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Make sure your speech has a clear beginning, middle and end.</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You can choose on of the topics below or YOUR OWN FREE CHOICE</a:t>
            </a:r>
            <a:endParaRPr b="1">
              <a:latin typeface="Patrick Hand"/>
              <a:ea typeface="Patrick Hand"/>
              <a:cs typeface="Patrick Hand"/>
              <a:sym typeface="Patrick Hand"/>
            </a:endParaRPr>
          </a:p>
          <a:p>
            <a:pPr indent="-317500" lvl="0" marL="457200" rtl="0" algn="l">
              <a:spcBef>
                <a:spcPts val="0"/>
              </a:spcBef>
              <a:spcAft>
                <a:spcPts val="0"/>
              </a:spcAft>
              <a:buSzPts val="1400"/>
              <a:buFont typeface="Patrick Hand"/>
              <a:buChar char="●"/>
            </a:pPr>
            <a:r>
              <a:rPr b="1" lang="en">
                <a:latin typeface="Patrick Hand"/>
                <a:ea typeface="Patrick Hand"/>
                <a:cs typeface="Patrick Hand"/>
                <a:sym typeface="Patrick Hand"/>
              </a:rPr>
              <a:t>THE TOPICS ARE </a:t>
            </a:r>
            <a:endParaRPr b="1" sz="1200">
              <a:solidFill>
                <a:schemeClr val="dk1"/>
              </a:solidFill>
            </a:endParaRPr>
          </a:p>
          <a:p>
            <a:pPr indent="0" lvl="0" marL="914400" rtl="0" algn="l">
              <a:spcBef>
                <a:spcPts val="0"/>
              </a:spcBef>
              <a:spcAft>
                <a:spcPts val="0"/>
              </a:spcAft>
              <a:buNone/>
            </a:pPr>
            <a:r>
              <a:rPr lang="en" sz="700">
                <a:solidFill>
                  <a:schemeClr val="dk1"/>
                </a:solidFill>
                <a:latin typeface="Times New Roman"/>
                <a:ea typeface="Times New Roman"/>
                <a:cs typeface="Times New Roman"/>
                <a:sym typeface="Times New Roman"/>
              </a:rPr>
              <a:t>* </a:t>
            </a:r>
            <a:r>
              <a:rPr b="1" lang="en" sz="1100">
                <a:solidFill>
                  <a:schemeClr val="dk1"/>
                </a:solidFill>
                <a:latin typeface="Calibri"/>
                <a:ea typeface="Calibri"/>
                <a:cs typeface="Calibri"/>
                <a:sym typeface="Calibri"/>
              </a:rPr>
              <a:t>My future career</a:t>
            </a:r>
            <a:endParaRPr b="1" sz="1100">
              <a:solidFill>
                <a:schemeClr val="dk1"/>
              </a:solidFill>
              <a:latin typeface="Calibri"/>
              <a:ea typeface="Calibri"/>
              <a:cs typeface="Calibri"/>
              <a:sym typeface="Calibri"/>
            </a:endParaRPr>
          </a:p>
          <a:p>
            <a:pPr indent="0" lvl="0" marL="457200" rtl="0" algn="l">
              <a:spcBef>
                <a:spcPts val="0"/>
              </a:spcBef>
              <a:spcAft>
                <a:spcPts val="0"/>
              </a:spcAft>
              <a:buNone/>
            </a:pPr>
            <a:r>
              <a:rPr lang="en" sz="700">
                <a:solidFill>
                  <a:schemeClr val="dk1"/>
                </a:solidFill>
                <a:latin typeface="Times New Roman"/>
                <a:ea typeface="Times New Roman"/>
                <a:cs typeface="Times New Roman"/>
                <a:sym typeface="Times New Roman"/>
              </a:rPr>
              <a:t> 	*</a:t>
            </a:r>
            <a:r>
              <a:rPr b="1" lang="en" sz="1100">
                <a:solidFill>
                  <a:schemeClr val="dk1"/>
                </a:solidFill>
                <a:latin typeface="Calibri"/>
                <a:ea typeface="Calibri"/>
                <a:cs typeface="Calibri"/>
                <a:sym typeface="Calibri"/>
              </a:rPr>
              <a:t>I’m inspired by ....... because</a:t>
            </a:r>
            <a:endParaRPr b="1" sz="1100">
              <a:solidFill>
                <a:schemeClr val="dk1"/>
              </a:solidFill>
              <a:latin typeface="Calibri"/>
              <a:ea typeface="Calibri"/>
              <a:cs typeface="Calibri"/>
              <a:sym typeface="Calibri"/>
            </a:endParaRPr>
          </a:p>
          <a:p>
            <a:pPr indent="0" lvl="0" marL="914400" rtl="0" algn="l">
              <a:spcBef>
                <a:spcPts val="0"/>
              </a:spcBef>
              <a:spcAft>
                <a:spcPts val="0"/>
              </a:spcAft>
              <a:buNone/>
            </a:pPr>
            <a:r>
              <a:rPr lang="en" sz="700">
                <a:solidFill>
                  <a:schemeClr val="dk1"/>
                </a:solidFill>
                <a:latin typeface="Times New Roman"/>
                <a:ea typeface="Times New Roman"/>
                <a:cs typeface="Times New Roman"/>
                <a:sym typeface="Times New Roman"/>
              </a:rPr>
              <a:t> *</a:t>
            </a:r>
            <a:r>
              <a:rPr b="1" lang="en" sz="1100">
                <a:solidFill>
                  <a:schemeClr val="dk1"/>
                </a:solidFill>
                <a:latin typeface="Calibri"/>
                <a:ea typeface="Calibri"/>
                <a:cs typeface="Calibri"/>
                <a:sym typeface="Calibri"/>
              </a:rPr>
              <a:t>If I could have a superpower, it would be….</a:t>
            </a:r>
            <a:endParaRPr b="1" sz="1100">
              <a:solidFill>
                <a:schemeClr val="dk1"/>
              </a:solidFill>
              <a:latin typeface="Calibri"/>
              <a:ea typeface="Calibri"/>
              <a:cs typeface="Calibri"/>
              <a:sym typeface="Calibri"/>
            </a:endParaRPr>
          </a:p>
          <a:p>
            <a:pPr indent="0" lvl="0" marL="0" rtl="0" algn="l">
              <a:spcBef>
                <a:spcPts val="0"/>
              </a:spcBef>
              <a:spcAft>
                <a:spcPts val="0"/>
              </a:spcAft>
              <a:buNone/>
            </a:pPr>
            <a:r>
              <a:t/>
            </a:r>
            <a:endParaRPr b="1">
              <a:latin typeface="Patrick Hand"/>
              <a:ea typeface="Patrick Hand"/>
              <a:cs typeface="Patrick Hand"/>
              <a:sym typeface="Patrick Hand"/>
            </a:endParaRPr>
          </a:p>
          <a:p>
            <a:pPr indent="0" lvl="0" marL="0" rtl="0" algn="l">
              <a:spcBef>
                <a:spcPts val="0"/>
              </a:spcBef>
              <a:spcAft>
                <a:spcPts val="0"/>
              </a:spcAft>
              <a:buNone/>
            </a:pPr>
            <a:r>
              <a:t/>
            </a:r>
            <a:endParaRPr b="1">
              <a:latin typeface="Patrick Hand"/>
              <a:ea typeface="Patrick Hand"/>
              <a:cs typeface="Patrick Hand"/>
              <a:sym typeface="Patrick Hand"/>
            </a:endParaRPr>
          </a:p>
        </p:txBody>
      </p:sp>
      <p:sp>
        <p:nvSpPr>
          <p:cNvPr id="271" name="Google Shape;271;ge5008fc687_0_0"/>
          <p:cNvSpPr/>
          <p:nvPr/>
        </p:nvSpPr>
        <p:spPr>
          <a:xfrm>
            <a:off x="3699275" y="76000"/>
            <a:ext cx="5181300" cy="4915500"/>
          </a:xfrm>
          <a:prstGeom prst="star6">
            <a:avLst>
              <a:gd fmla="val 28868" name="adj"/>
              <a:gd fmla="val 115470" name="hf"/>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e5008fc687_0_0"/>
          <p:cNvSpPr txBox="1"/>
          <p:nvPr/>
        </p:nvSpPr>
        <p:spPr>
          <a:xfrm>
            <a:off x="4446725" y="1254200"/>
            <a:ext cx="39144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Patrick Hand"/>
                <a:ea typeface="Patrick Hand"/>
                <a:cs typeface="Patrick Hand"/>
                <a:sym typeface="Patrick Hand"/>
              </a:rPr>
              <a:t>Keep working on your speech for the Public Speaking Competition. When we do return to school we plan to go ahead with the speeches. </a:t>
            </a:r>
            <a:endParaRPr b="1" sz="1500">
              <a:latin typeface="Patrick Hand"/>
              <a:ea typeface="Patrick Hand"/>
              <a:cs typeface="Patrick Hand"/>
              <a:sym typeface="Patrick Hand"/>
            </a:endParaRPr>
          </a:p>
          <a:p>
            <a:pPr indent="0" lvl="0" marL="0" rtl="0" algn="l">
              <a:spcBef>
                <a:spcPts val="0"/>
              </a:spcBef>
              <a:spcAft>
                <a:spcPts val="0"/>
              </a:spcAft>
              <a:buNone/>
            </a:pPr>
            <a:r>
              <a:t/>
            </a:r>
            <a:endParaRPr b="1" sz="1500">
              <a:latin typeface="Patrick Hand"/>
              <a:ea typeface="Patrick Hand"/>
              <a:cs typeface="Patrick Hand"/>
              <a:sym typeface="Patrick Hand"/>
            </a:endParaRPr>
          </a:p>
          <a:p>
            <a:pPr indent="0" lvl="0" marL="0" rtl="0" algn="l">
              <a:spcBef>
                <a:spcPts val="0"/>
              </a:spcBef>
              <a:spcAft>
                <a:spcPts val="0"/>
              </a:spcAft>
              <a:buNone/>
            </a:pPr>
            <a:r>
              <a:rPr b="1" lang="en" sz="1500">
                <a:latin typeface="Patrick Hand"/>
                <a:ea typeface="Patrick Hand"/>
                <a:cs typeface="Patrick Hand"/>
                <a:sym typeface="Patrick Hand"/>
              </a:rPr>
              <a:t>The finals may happen in the live stream format just like last year.</a:t>
            </a:r>
            <a:endParaRPr b="1" sz="1500">
              <a:latin typeface="Patrick Hand"/>
              <a:ea typeface="Patrick Hand"/>
              <a:cs typeface="Patrick Hand"/>
              <a:sym typeface="Patrick Hand"/>
            </a:endParaRPr>
          </a:p>
          <a:p>
            <a:pPr indent="0" lvl="0" marL="0" rtl="0" algn="l">
              <a:spcBef>
                <a:spcPts val="0"/>
              </a:spcBef>
              <a:spcAft>
                <a:spcPts val="0"/>
              </a:spcAft>
              <a:buNone/>
            </a:pPr>
            <a:r>
              <a:t/>
            </a:r>
            <a:endParaRPr b="1" sz="1500">
              <a:latin typeface="Patrick Hand"/>
              <a:ea typeface="Patrick Hand"/>
              <a:cs typeface="Patrick Hand"/>
              <a:sym typeface="Patrick Hand"/>
            </a:endParaRPr>
          </a:p>
          <a:p>
            <a:pPr indent="0" lvl="0" marL="0" rtl="0" algn="l">
              <a:spcBef>
                <a:spcPts val="0"/>
              </a:spcBef>
              <a:spcAft>
                <a:spcPts val="0"/>
              </a:spcAft>
              <a:buNone/>
            </a:pPr>
            <a:r>
              <a:rPr b="1" lang="en" sz="1500">
                <a:latin typeface="Patrick Hand"/>
                <a:ea typeface="Patrick Hand"/>
                <a:cs typeface="Patrick Hand"/>
                <a:sym typeface="Patrick Hand"/>
              </a:rPr>
              <a:t>So keep working on your speech as it is part of your speaking and listening program for Term 3 and it will be assessed when we go back to school.</a:t>
            </a:r>
            <a:endParaRPr b="1" sz="1500">
              <a:latin typeface="Patrick Hand"/>
              <a:ea typeface="Patrick Hand"/>
              <a:cs typeface="Patrick Hand"/>
              <a:sym typeface="Patrick Ha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Handwriting/ Typing :</a:t>
            </a:r>
            <a:endParaRPr/>
          </a:p>
        </p:txBody>
      </p:sp>
      <p:sp>
        <p:nvSpPr>
          <p:cNvPr id="278" name="Google Shape;278;p1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As part of the curriculum we need to learn how to effectively type and use digital technologies. Google Typing Club and take their placement test then complete one or more of the lessons. This should take 20 -30 minutes.</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0"/>
              </a:spcAft>
              <a:buSzPts val="1800"/>
              <a:buNone/>
            </a:pPr>
            <a:r>
              <a:t/>
            </a:r>
            <a:endParaRPr/>
          </a:p>
          <a:p>
            <a:pPr indent="0" lvl="0" marL="0" rtl="0" algn="l">
              <a:spcBef>
                <a:spcPts val="1600"/>
              </a:spcBef>
              <a:spcAft>
                <a:spcPts val="1600"/>
              </a:spcAft>
              <a:buSzPts val="1800"/>
              <a:buNone/>
            </a:pPr>
            <a:r>
              <a:rPr lang="en"/>
              <a:t>https://www.typingclub.com/</a:t>
            </a:r>
            <a:endParaRPr/>
          </a:p>
        </p:txBody>
      </p:sp>
      <p:pic>
        <p:nvPicPr>
          <p:cNvPr id="279" name="Google Shape;279;p11"/>
          <p:cNvPicPr preferRelativeResize="0"/>
          <p:nvPr/>
        </p:nvPicPr>
        <p:blipFill rotWithShape="1">
          <a:blip r:embed="rId3">
            <a:alphaModFix/>
          </a:blip>
          <a:srcRect b="0" l="0" r="0" t="0"/>
          <a:stretch/>
        </p:blipFill>
        <p:spPr>
          <a:xfrm>
            <a:off x="5483350" y="3180474"/>
            <a:ext cx="2803400" cy="1872550"/>
          </a:xfrm>
          <a:prstGeom prst="rect">
            <a:avLst/>
          </a:prstGeom>
          <a:noFill/>
          <a:ln>
            <a:noFill/>
          </a:ln>
        </p:spPr>
      </p:pic>
      <p:pic>
        <p:nvPicPr>
          <p:cNvPr id="280" name="Google Shape;280;p11"/>
          <p:cNvPicPr preferRelativeResize="0"/>
          <p:nvPr/>
        </p:nvPicPr>
        <p:blipFill rotWithShape="1">
          <a:blip r:embed="rId4">
            <a:alphaModFix/>
          </a:blip>
          <a:srcRect b="0" l="0" r="0" t="0"/>
          <a:stretch/>
        </p:blipFill>
        <p:spPr>
          <a:xfrm>
            <a:off x="6548550" y="202601"/>
            <a:ext cx="2163200" cy="1442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2"/>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Lunch break-Break 1</a:t>
            </a:r>
            <a:endParaRPr/>
          </a:p>
        </p:txBody>
      </p:sp>
      <p:sp>
        <p:nvSpPr>
          <p:cNvPr id="286" name="Google Shape;286;p12"/>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Enjoy the 30 minute lunch break with your family. </a:t>
            </a:r>
            <a:endParaRPr/>
          </a:p>
          <a:p>
            <a:pPr indent="0" lvl="0" marL="0" rtl="0" algn="l">
              <a:lnSpc>
                <a:spcPct val="115000"/>
              </a:lnSpc>
              <a:spcBef>
                <a:spcPts val="1600"/>
              </a:spcBef>
              <a:spcAft>
                <a:spcPts val="1600"/>
              </a:spcAft>
              <a:buSzPts val="1800"/>
              <a:buNone/>
            </a:pPr>
            <a:r>
              <a:rPr lang="en"/>
              <a:t>Try to eat something healthy and drink some water.</a:t>
            </a:r>
            <a:endParaRPr/>
          </a:p>
        </p:txBody>
      </p:sp>
      <p:pic>
        <p:nvPicPr>
          <p:cNvPr id="287" name="Google Shape;287;p12"/>
          <p:cNvPicPr preferRelativeResize="0"/>
          <p:nvPr/>
        </p:nvPicPr>
        <p:blipFill rotWithShape="1">
          <a:blip r:embed="rId3">
            <a:alphaModFix/>
          </a:blip>
          <a:srcRect b="0" l="0" r="0" t="0"/>
          <a:stretch/>
        </p:blipFill>
        <p:spPr>
          <a:xfrm>
            <a:off x="3446650" y="2905475"/>
            <a:ext cx="2522199" cy="2128600"/>
          </a:xfrm>
          <a:prstGeom prst="rect">
            <a:avLst/>
          </a:prstGeom>
          <a:noFill/>
          <a:ln>
            <a:noFill/>
          </a:ln>
        </p:spPr>
      </p:pic>
      <p:pic>
        <p:nvPicPr>
          <p:cNvPr id="288" name="Google Shape;288;p12"/>
          <p:cNvPicPr preferRelativeResize="0"/>
          <p:nvPr/>
        </p:nvPicPr>
        <p:blipFill rotWithShape="1">
          <a:blip r:embed="rId4">
            <a:alphaModFix/>
          </a:blip>
          <a:srcRect b="0" l="0" r="0" t="0"/>
          <a:stretch/>
        </p:blipFill>
        <p:spPr>
          <a:xfrm>
            <a:off x="6524725" y="202601"/>
            <a:ext cx="2187026" cy="14588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3"/>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Middle session</a:t>
            </a:r>
            <a:endParaRPr/>
          </a:p>
          <a:p>
            <a:pPr indent="0" lvl="0" marL="0" rtl="0" algn="l">
              <a:lnSpc>
                <a:spcPct val="100000"/>
              </a:lnSpc>
              <a:spcBef>
                <a:spcPts val="0"/>
              </a:spcBef>
              <a:spcAft>
                <a:spcPts val="0"/>
              </a:spcAft>
              <a:buSzPts val="3200"/>
              <a:buNone/>
            </a:pPr>
            <a:r>
              <a:rPr lang="en"/>
              <a:t>Numeracy: Numeracy Ninjas</a:t>
            </a:r>
            <a:endParaRPr/>
          </a:p>
        </p:txBody>
      </p:sp>
      <p:sp>
        <p:nvSpPr>
          <p:cNvPr id="294" name="Google Shape;294;p13"/>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b="1" lang="en" sz="3000">
                <a:solidFill>
                  <a:srgbClr val="000000"/>
                </a:solidFill>
                <a:latin typeface="Raleway"/>
                <a:ea typeface="Raleway"/>
                <a:cs typeface="Raleway"/>
                <a:sym typeface="Raleway"/>
              </a:rPr>
              <a:t>Week 2 : Session 2</a:t>
            </a:r>
            <a:endParaRPr b="1" sz="3000">
              <a:solidFill>
                <a:srgbClr val="000000"/>
              </a:solidFill>
              <a:latin typeface="Raleway"/>
              <a:ea typeface="Raleway"/>
              <a:cs typeface="Raleway"/>
              <a:sym typeface="Raleway"/>
            </a:endParaRPr>
          </a:p>
          <a:p>
            <a:pPr indent="0" lvl="0" marL="0" rtl="0" algn="l">
              <a:lnSpc>
                <a:spcPct val="100000"/>
              </a:lnSpc>
              <a:spcBef>
                <a:spcPts val="0"/>
              </a:spcBef>
              <a:spcAft>
                <a:spcPts val="0"/>
              </a:spcAft>
              <a:buSzPts val="1800"/>
              <a:buNone/>
            </a:pPr>
            <a:r>
              <a:t/>
            </a:r>
            <a:endParaRPr b="1" sz="3000">
              <a:solidFill>
                <a:srgbClr val="000000"/>
              </a:solidFill>
              <a:latin typeface="Raleway"/>
              <a:ea typeface="Raleway"/>
              <a:cs typeface="Raleway"/>
              <a:sym typeface="Raleway"/>
            </a:endParaRPr>
          </a:p>
        </p:txBody>
      </p:sp>
      <p:pic>
        <p:nvPicPr>
          <p:cNvPr id="295" name="Google Shape;295;p13"/>
          <p:cNvPicPr preferRelativeResize="0"/>
          <p:nvPr/>
        </p:nvPicPr>
        <p:blipFill rotWithShape="1">
          <a:blip r:embed="rId3">
            <a:alphaModFix/>
          </a:blip>
          <a:srcRect b="0" l="0" r="0" t="0"/>
          <a:stretch/>
        </p:blipFill>
        <p:spPr>
          <a:xfrm>
            <a:off x="2450125" y="2368300"/>
            <a:ext cx="4749625" cy="2430051"/>
          </a:xfrm>
          <a:prstGeom prst="rect">
            <a:avLst/>
          </a:prstGeom>
          <a:noFill/>
          <a:ln>
            <a:noFill/>
          </a:ln>
        </p:spPr>
      </p:pic>
      <p:pic>
        <p:nvPicPr>
          <p:cNvPr id="296" name="Google Shape;296;p13"/>
          <p:cNvPicPr preferRelativeResize="0"/>
          <p:nvPr/>
        </p:nvPicPr>
        <p:blipFill rotWithShape="1">
          <a:blip r:embed="rId4">
            <a:alphaModFix/>
          </a:blip>
          <a:srcRect b="0" l="0" r="0" t="0"/>
          <a:stretch/>
        </p:blipFill>
        <p:spPr>
          <a:xfrm>
            <a:off x="6532675" y="202600"/>
            <a:ext cx="2179075" cy="1453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e4d0d3190c_0_0"/>
          <p:cNvSpPr txBox="1"/>
          <p:nvPr>
            <p:ph type="title"/>
          </p:nvPr>
        </p:nvSpPr>
        <p:spPr>
          <a:xfrm>
            <a:off x="86025" y="0"/>
            <a:ext cx="8607900" cy="1026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Numeracy Ninjas: Complete the questions below you have 5 -10 minutes</a:t>
            </a:r>
            <a:endParaRPr/>
          </a:p>
        </p:txBody>
      </p:sp>
      <p:pic>
        <p:nvPicPr>
          <p:cNvPr id="302" name="Google Shape;302;ge4d0d3190c_0_0"/>
          <p:cNvPicPr preferRelativeResize="0"/>
          <p:nvPr/>
        </p:nvPicPr>
        <p:blipFill>
          <a:blip r:embed="rId3">
            <a:alphaModFix/>
          </a:blip>
          <a:stretch>
            <a:fillRect/>
          </a:stretch>
        </p:blipFill>
        <p:spPr>
          <a:xfrm>
            <a:off x="7774400" y="441675"/>
            <a:ext cx="1224500" cy="1181975"/>
          </a:xfrm>
          <a:prstGeom prst="rect">
            <a:avLst/>
          </a:prstGeom>
          <a:noFill/>
          <a:ln>
            <a:noFill/>
          </a:ln>
        </p:spPr>
      </p:pic>
      <p:pic>
        <p:nvPicPr>
          <p:cNvPr id="303" name="Google Shape;303;ge4d0d3190c_0_0"/>
          <p:cNvPicPr preferRelativeResize="0"/>
          <p:nvPr/>
        </p:nvPicPr>
        <p:blipFill>
          <a:blip r:embed="rId4">
            <a:alphaModFix/>
          </a:blip>
          <a:stretch>
            <a:fillRect/>
          </a:stretch>
        </p:blipFill>
        <p:spPr>
          <a:xfrm>
            <a:off x="1644800" y="960300"/>
            <a:ext cx="5133250" cy="40485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e4d0d3190c_0_71"/>
          <p:cNvSpPr txBox="1"/>
          <p:nvPr>
            <p:ph type="title"/>
          </p:nvPr>
        </p:nvSpPr>
        <p:spPr>
          <a:xfrm>
            <a:off x="86100" y="-426400"/>
            <a:ext cx="8607900" cy="1026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Numeracy Ninjas: Mark your work </a:t>
            </a:r>
            <a:endParaRPr/>
          </a:p>
        </p:txBody>
      </p:sp>
      <p:pic>
        <p:nvPicPr>
          <p:cNvPr id="309" name="Google Shape;309;ge4d0d3190c_0_71"/>
          <p:cNvPicPr preferRelativeResize="0"/>
          <p:nvPr/>
        </p:nvPicPr>
        <p:blipFill>
          <a:blip r:embed="rId3">
            <a:alphaModFix/>
          </a:blip>
          <a:stretch>
            <a:fillRect/>
          </a:stretch>
        </p:blipFill>
        <p:spPr>
          <a:xfrm>
            <a:off x="152400" y="752600"/>
            <a:ext cx="3232176" cy="4238499"/>
          </a:xfrm>
          <a:prstGeom prst="rect">
            <a:avLst/>
          </a:prstGeom>
          <a:noFill/>
          <a:ln>
            <a:noFill/>
          </a:ln>
        </p:spPr>
      </p:pic>
      <p:pic>
        <p:nvPicPr>
          <p:cNvPr id="310" name="Google Shape;310;ge4d0d3190c_0_71"/>
          <p:cNvPicPr preferRelativeResize="0"/>
          <p:nvPr/>
        </p:nvPicPr>
        <p:blipFill>
          <a:blip r:embed="rId4">
            <a:alphaModFix/>
          </a:blip>
          <a:stretch>
            <a:fillRect/>
          </a:stretch>
        </p:blipFill>
        <p:spPr>
          <a:xfrm>
            <a:off x="3384575" y="716225"/>
            <a:ext cx="2964301" cy="4160775"/>
          </a:xfrm>
          <a:prstGeom prst="rect">
            <a:avLst/>
          </a:prstGeom>
          <a:noFill/>
          <a:ln>
            <a:noFill/>
          </a:ln>
        </p:spPr>
      </p:pic>
      <p:pic>
        <p:nvPicPr>
          <p:cNvPr id="311" name="Google Shape;311;ge4d0d3190c_0_71"/>
          <p:cNvPicPr preferRelativeResize="0"/>
          <p:nvPr/>
        </p:nvPicPr>
        <p:blipFill>
          <a:blip r:embed="rId5">
            <a:alphaModFix/>
          </a:blip>
          <a:stretch>
            <a:fillRect/>
          </a:stretch>
        </p:blipFill>
        <p:spPr>
          <a:xfrm>
            <a:off x="6295575" y="716225"/>
            <a:ext cx="2795125" cy="4081649"/>
          </a:xfrm>
          <a:prstGeom prst="rect">
            <a:avLst/>
          </a:prstGeom>
          <a:noFill/>
          <a:ln>
            <a:noFill/>
          </a:ln>
        </p:spPr>
      </p:pic>
      <p:pic>
        <p:nvPicPr>
          <p:cNvPr id="312" name="Google Shape;312;ge4d0d3190c_0_71"/>
          <p:cNvPicPr preferRelativeResize="0"/>
          <p:nvPr/>
        </p:nvPicPr>
        <p:blipFill rotWithShape="1">
          <a:blip r:embed="rId6">
            <a:alphaModFix/>
          </a:blip>
          <a:srcRect b="-9517" l="0" r="-9517" t="0"/>
          <a:stretch/>
        </p:blipFill>
        <p:spPr>
          <a:xfrm>
            <a:off x="8123900" y="0"/>
            <a:ext cx="1144474" cy="1144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e4d0d3190c_0_144"/>
          <p:cNvSpPr txBox="1"/>
          <p:nvPr>
            <p:ph type="title"/>
          </p:nvPr>
        </p:nvSpPr>
        <p:spPr>
          <a:xfrm>
            <a:off x="86025" y="0"/>
            <a:ext cx="8607900" cy="1026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Numeracy Ninjas: See which Ninja belt you have earned </a:t>
            </a:r>
            <a:endParaRPr/>
          </a:p>
        </p:txBody>
      </p:sp>
      <p:pic>
        <p:nvPicPr>
          <p:cNvPr id="318" name="Google Shape;318;ge4d0d3190c_0_144"/>
          <p:cNvPicPr preferRelativeResize="0"/>
          <p:nvPr/>
        </p:nvPicPr>
        <p:blipFill>
          <a:blip r:embed="rId3">
            <a:alphaModFix/>
          </a:blip>
          <a:stretch>
            <a:fillRect/>
          </a:stretch>
        </p:blipFill>
        <p:spPr>
          <a:xfrm>
            <a:off x="1689225" y="1026600"/>
            <a:ext cx="5430124" cy="4063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e2ea4f930a_0_0"/>
          <p:cNvSpPr txBox="1"/>
          <p:nvPr>
            <p:ph type="title"/>
          </p:nvPr>
        </p:nvSpPr>
        <p:spPr>
          <a:xfrm>
            <a:off x="116550" y="7247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Maths -Fractions</a:t>
            </a:r>
            <a:endParaRPr/>
          </a:p>
        </p:txBody>
      </p:sp>
      <p:pic>
        <p:nvPicPr>
          <p:cNvPr id="324" name="Google Shape;324;ge2ea4f930a_0_0"/>
          <p:cNvPicPr preferRelativeResize="0"/>
          <p:nvPr/>
        </p:nvPicPr>
        <p:blipFill rotWithShape="1">
          <a:blip r:embed="rId3">
            <a:alphaModFix/>
          </a:blip>
          <a:srcRect b="0" l="0" r="0" t="0"/>
          <a:stretch/>
        </p:blipFill>
        <p:spPr>
          <a:xfrm>
            <a:off x="6596175" y="202600"/>
            <a:ext cx="2115575" cy="1411175"/>
          </a:xfrm>
          <a:prstGeom prst="rect">
            <a:avLst/>
          </a:prstGeom>
          <a:noFill/>
          <a:ln>
            <a:noFill/>
          </a:ln>
        </p:spPr>
      </p:pic>
      <p:sp>
        <p:nvSpPr>
          <p:cNvPr id="325" name="Google Shape;325;ge2ea4f930a_0_0"/>
          <p:cNvSpPr txBox="1"/>
          <p:nvPr/>
        </p:nvSpPr>
        <p:spPr>
          <a:xfrm>
            <a:off x="168775" y="639625"/>
            <a:ext cx="4450500" cy="104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100">
                <a:latin typeface="Century Gothic"/>
                <a:ea typeface="Century Gothic"/>
                <a:cs typeface="Century Gothic"/>
                <a:sym typeface="Century Gothic"/>
              </a:rPr>
              <a:t>I am learning to:</a:t>
            </a:r>
            <a:endParaRPr sz="1100">
              <a:latin typeface="Century Gothic"/>
              <a:ea typeface="Century Gothic"/>
              <a:cs typeface="Century Gothic"/>
              <a:sym typeface="Century Gothic"/>
            </a:endParaRPr>
          </a:p>
          <a:p>
            <a:pPr indent="-298450" lvl="0" marL="457200" rtl="0" algn="l">
              <a:lnSpc>
                <a:spcPct val="100000"/>
              </a:lnSpc>
              <a:spcBef>
                <a:spcPts val="1400"/>
              </a:spcBef>
              <a:spcAft>
                <a:spcPts val="0"/>
              </a:spcAft>
              <a:buSzPts val="1100"/>
              <a:buFont typeface="Times New Roman"/>
              <a:buChar char="●"/>
            </a:pPr>
            <a:r>
              <a:rPr lang="en" sz="1100">
                <a:latin typeface="Century Gothic"/>
                <a:ea typeface="Century Gothic"/>
                <a:cs typeface="Century Gothic"/>
                <a:sym typeface="Century Gothic"/>
              </a:rPr>
              <a:t>Understand Fractional Language</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Estimate Fractions</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Compare Fractions</a:t>
            </a:r>
            <a:endParaRPr sz="1300">
              <a:latin typeface="Roboto"/>
              <a:ea typeface="Roboto"/>
              <a:cs typeface="Roboto"/>
              <a:sym typeface="Roboto"/>
            </a:endParaRPr>
          </a:p>
        </p:txBody>
      </p:sp>
      <p:sp>
        <p:nvSpPr>
          <p:cNvPr id="326" name="Google Shape;326;ge2ea4f930a_0_0"/>
          <p:cNvSpPr txBox="1"/>
          <p:nvPr/>
        </p:nvSpPr>
        <p:spPr>
          <a:xfrm>
            <a:off x="116550" y="2571750"/>
            <a:ext cx="4883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90C226"/>
                </a:solidFill>
                <a:latin typeface="Trebuchet MS"/>
                <a:ea typeface="Trebuchet MS"/>
                <a:cs typeface="Trebuchet MS"/>
                <a:sym typeface="Trebuchet MS"/>
              </a:rPr>
              <a:t>What is a fraction?</a:t>
            </a:r>
            <a:endParaRPr sz="1800"/>
          </a:p>
        </p:txBody>
      </p:sp>
      <p:sp>
        <p:nvSpPr>
          <p:cNvPr id="327" name="Google Shape;327;ge2ea4f930a_0_0"/>
          <p:cNvSpPr txBox="1"/>
          <p:nvPr/>
        </p:nvSpPr>
        <p:spPr>
          <a:xfrm>
            <a:off x="59150" y="2985450"/>
            <a:ext cx="62256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 sz="1600">
                <a:solidFill>
                  <a:srgbClr val="404040"/>
                </a:solidFill>
                <a:latin typeface="Trebuchet MS"/>
                <a:ea typeface="Trebuchet MS"/>
                <a:cs typeface="Trebuchet MS"/>
                <a:sym typeface="Trebuchet MS"/>
              </a:rPr>
              <a:t>A fraction is </a:t>
            </a:r>
            <a:r>
              <a:rPr lang="en" sz="1600" u="sng">
                <a:solidFill>
                  <a:srgbClr val="404040"/>
                </a:solidFill>
                <a:latin typeface="Trebuchet MS"/>
                <a:ea typeface="Trebuchet MS"/>
                <a:cs typeface="Trebuchet MS"/>
                <a:sym typeface="Trebuchet MS"/>
              </a:rPr>
              <a:t>part</a:t>
            </a:r>
            <a:r>
              <a:rPr lang="en" sz="1600">
                <a:solidFill>
                  <a:srgbClr val="404040"/>
                </a:solidFill>
                <a:latin typeface="Trebuchet MS"/>
                <a:ea typeface="Trebuchet MS"/>
                <a:cs typeface="Trebuchet MS"/>
                <a:sym typeface="Trebuchet MS"/>
              </a:rPr>
              <a:t> of a whole number.</a:t>
            </a:r>
            <a:endParaRPr sz="1600">
              <a:solidFill>
                <a:srgbClr val="404040"/>
              </a:solidFill>
              <a:latin typeface="Trebuchet MS"/>
              <a:ea typeface="Trebuchet MS"/>
              <a:cs typeface="Trebuchet MS"/>
              <a:sym typeface="Trebuchet MS"/>
            </a:endParaRPr>
          </a:p>
        </p:txBody>
      </p:sp>
      <p:sp>
        <p:nvSpPr>
          <p:cNvPr id="328" name="Google Shape;328;ge2ea4f930a_0_0"/>
          <p:cNvSpPr txBox="1"/>
          <p:nvPr/>
        </p:nvSpPr>
        <p:spPr>
          <a:xfrm>
            <a:off x="59150" y="3300175"/>
            <a:ext cx="75588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 sz="1600">
                <a:solidFill>
                  <a:srgbClr val="404040"/>
                </a:solidFill>
                <a:latin typeface="Trebuchet MS"/>
                <a:ea typeface="Trebuchet MS"/>
                <a:cs typeface="Trebuchet MS"/>
                <a:sym typeface="Trebuchet MS"/>
              </a:rPr>
              <a:t>We can order and compare fractions by placing them on a </a:t>
            </a:r>
            <a:r>
              <a:rPr lang="en" sz="1600" u="sng">
                <a:solidFill>
                  <a:srgbClr val="FF0000"/>
                </a:solidFill>
                <a:latin typeface="Trebuchet MS"/>
                <a:ea typeface="Trebuchet MS"/>
                <a:cs typeface="Trebuchet MS"/>
                <a:sym typeface="Trebuchet MS"/>
              </a:rPr>
              <a:t>‘number line’</a:t>
            </a:r>
            <a:endParaRPr sz="1600" u="sng">
              <a:solidFill>
                <a:srgbClr val="FF0000"/>
              </a:solidFill>
              <a:latin typeface="Trebuchet MS"/>
              <a:ea typeface="Trebuchet MS"/>
              <a:cs typeface="Trebuchet MS"/>
              <a:sym typeface="Trebuchet MS"/>
            </a:endParaRPr>
          </a:p>
        </p:txBody>
      </p:sp>
      <p:sp>
        <p:nvSpPr>
          <p:cNvPr id="329" name="Google Shape;329;ge2ea4f930a_0_0"/>
          <p:cNvSpPr txBox="1"/>
          <p:nvPr/>
        </p:nvSpPr>
        <p:spPr>
          <a:xfrm>
            <a:off x="59150" y="3731275"/>
            <a:ext cx="86526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rgbClr val="FF0000"/>
                </a:solidFill>
                <a:latin typeface="Trebuchet MS"/>
                <a:ea typeface="Trebuchet MS"/>
                <a:cs typeface="Trebuchet MS"/>
                <a:sym typeface="Trebuchet MS"/>
              </a:rPr>
              <a:t>Any</a:t>
            </a:r>
            <a:r>
              <a:rPr lang="en" sz="1600">
                <a:latin typeface="Trebuchet MS"/>
                <a:ea typeface="Trebuchet MS"/>
                <a:cs typeface="Trebuchet MS"/>
                <a:sym typeface="Trebuchet MS"/>
              </a:rPr>
              <a:t> number can be placed on a number line, including fractions.</a:t>
            </a:r>
            <a:endParaRPr sz="1600">
              <a:latin typeface="Trebuchet MS"/>
              <a:ea typeface="Trebuchet MS"/>
              <a:cs typeface="Trebuchet MS"/>
              <a:sym typeface="Trebuchet MS"/>
            </a:endParaRPr>
          </a:p>
          <a:p>
            <a:pPr indent="0" lvl="0" marL="0" rtl="0" algn="l">
              <a:lnSpc>
                <a:spcPct val="115000"/>
              </a:lnSpc>
              <a:spcBef>
                <a:spcPts val="0"/>
              </a:spcBef>
              <a:spcAft>
                <a:spcPts val="0"/>
              </a:spcAft>
              <a:buNone/>
            </a:pPr>
            <a:r>
              <a:rPr lang="en" sz="1600">
                <a:latin typeface="Trebuchet MS"/>
                <a:ea typeface="Trebuchet MS"/>
                <a:cs typeface="Trebuchet MS"/>
                <a:sym typeface="Trebuchet MS"/>
              </a:rPr>
              <a:t>One way to position a fraction on the number line is to imagine or draw a shaded shape.</a:t>
            </a:r>
            <a:endParaRPr sz="1600">
              <a:latin typeface="Trebuchet MS"/>
              <a:ea typeface="Trebuchet MS"/>
              <a:cs typeface="Trebuchet MS"/>
              <a:sym typeface="Trebuchet MS"/>
            </a:endParaRPr>
          </a:p>
        </p:txBody>
      </p:sp>
      <p:sp>
        <p:nvSpPr>
          <p:cNvPr id="330" name="Google Shape;330;ge2ea4f930a_0_0"/>
          <p:cNvSpPr txBox="1"/>
          <p:nvPr/>
        </p:nvSpPr>
        <p:spPr>
          <a:xfrm>
            <a:off x="1741150" y="1802238"/>
            <a:ext cx="51702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0000FF"/>
                </a:solidFill>
                <a:latin typeface="Roboto"/>
                <a:ea typeface="Roboto"/>
                <a:cs typeface="Roboto"/>
                <a:sym typeface="Roboto"/>
              </a:rPr>
              <a:t>Fractions</a:t>
            </a:r>
            <a:endParaRPr b="1" sz="2400">
              <a:solidFill>
                <a:srgbClr val="0000FF"/>
              </a:solidFill>
              <a:latin typeface="Roboto"/>
              <a:ea typeface="Roboto"/>
              <a:cs typeface="Roboto"/>
              <a:sym typeface="Roboto"/>
            </a:endParaRPr>
          </a:p>
          <a:p>
            <a:pPr indent="0" lvl="0" marL="0" rtl="0" algn="ctr">
              <a:spcBef>
                <a:spcPts val="0"/>
              </a:spcBef>
              <a:spcAft>
                <a:spcPts val="0"/>
              </a:spcAft>
              <a:buNone/>
            </a:pPr>
            <a:r>
              <a:rPr lang="en">
                <a:latin typeface="Roboto"/>
                <a:ea typeface="Roboto"/>
                <a:cs typeface="Roboto"/>
                <a:sym typeface="Roboto"/>
              </a:rPr>
              <a:t>Fractions on a number line and comparing fractions</a:t>
            </a:r>
            <a:endParaRPr/>
          </a:p>
        </p:txBody>
      </p:sp>
      <p:pic>
        <p:nvPicPr>
          <p:cNvPr id="331" name="Google Shape;331;ge2ea4f930a_0_0"/>
          <p:cNvPicPr preferRelativeResize="0"/>
          <p:nvPr/>
        </p:nvPicPr>
        <p:blipFill>
          <a:blip r:embed="rId4">
            <a:alphaModFix/>
          </a:blip>
          <a:stretch>
            <a:fillRect/>
          </a:stretch>
        </p:blipFill>
        <p:spPr>
          <a:xfrm>
            <a:off x="4782625" y="-184075"/>
            <a:ext cx="1986325" cy="1986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t>Week 2 Spelling Lists</a:t>
            </a:r>
            <a:endParaRPr/>
          </a:p>
        </p:txBody>
      </p:sp>
      <p:sp>
        <p:nvSpPr>
          <p:cNvPr id="196" name="Google Shape;196;p2"/>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Look Cover Write check your spelling words in your book.</a:t>
            </a:r>
            <a:endParaRPr/>
          </a:p>
          <a:p>
            <a:pPr indent="0" lvl="0" marL="0" rtl="0" algn="l">
              <a:lnSpc>
                <a:spcPct val="100000"/>
              </a:lnSpc>
              <a:spcBef>
                <a:spcPts val="0"/>
              </a:spcBef>
              <a:spcAft>
                <a:spcPts val="0"/>
              </a:spcAft>
              <a:buSzPts val="1800"/>
              <a:buNone/>
            </a:pPr>
            <a:r>
              <a:rPr lang="en"/>
              <a:t>Record your list words using red for the consonants and blue for the vowels.</a:t>
            </a:r>
            <a:endParaRPr/>
          </a:p>
          <a:p>
            <a:pPr indent="0" lvl="0" marL="0" rtl="0" algn="l">
              <a:lnSpc>
                <a:spcPct val="100000"/>
              </a:lnSpc>
              <a:spcBef>
                <a:spcPts val="0"/>
              </a:spcBef>
              <a:spcAft>
                <a:spcPts val="0"/>
              </a:spcAft>
              <a:buSzPts val="1800"/>
              <a:buNone/>
            </a:pPr>
            <a:r>
              <a:rPr lang="en"/>
              <a:t>Then complete an activity from the spelling choice board.</a:t>
            </a:r>
            <a:endParaRPr/>
          </a:p>
          <a:p>
            <a:pPr indent="0" lvl="0" marL="0" rtl="0" algn="l">
              <a:lnSpc>
                <a:spcPct val="100000"/>
              </a:lnSpc>
              <a:spcBef>
                <a:spcPts val="0"/>
              </a:spcBef>
              <a:spcAft>
                <a:spcPts val="0"/>
              </a:spcAft>
              <a:buSzPts val="1800"/>
              <a:buNone/>
            </a:pPr>
            <a:r>
              <a:t/>
            </a:r>
            <a:endParaRPr/>
          </a:p>
        </p:txBody>
      </p:sp>
      <p:pic>
        <p:nvPicPr>
          <p:cNvPr id="197" name="Google Shape;197;p2"/>
          <p:cNvPicPr preferRelativeResize="0"/>
          <p:nvPr/>
        </p:nvPicPr>
        <p:blipFill rotWithShape="1">
          <a:blip r:embed="rId3">
            <a:alphaModFix/>
          </a:blip>
          <a:srcRect b="0" l="0" r="0" t="0"/>
          <a:stretch/>
        </p:blipFill>
        <p:spPr>
          <a:xfrm>
            <a:off x="6288075" y="202605"/>
            <a:ext cx="2423674" cy="161667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e2ea4f930a_0_162"/>
          <p:cNvSpPr txBox="1"/>
          <p:nvPr>
            <p:ph type="title"/>
          </p:nvPr>
        </p:nvSpPr>
        <p:spPr>
          <a:xfrm>
            <a:off x="116550" y="7247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Maths -Fractions</a:t>
            </a:r>
            <a:endParaRPr/>
          </a:p>
        </p:txBody>
      </p:sp>
      <p:pic>
        <p:nvPicPr>
          <p:cNvPr id="337" name="Google Shape;337;ge2ea4f930a_0_162"/>
          <p:cNvPicPr preferRelativeResize="0"/>
          <p:nvPr/>
        </p:nvPicPr>
        <p:blipFill rotWithShape="1">
          <a:blip r:embed="rId3">
            <a:alphaModFix/>
          </a:blip>
          <a:srcRect b="0" l="0" r="0" t="0"/>
          <a:stretch/>
        </p:blipFill>
        <p:spPr>
          <a:xfrm>
            <a:off x="6596175" y="202600"/>
            <a:ext cx="2115575" cy="1411175"/>
          </a:xfrm>
          <a:prstGeom prst="rect">
            <a:avLst/>
          </a:prstGeom>
          <a:noFill/>
          <a:ln>
            <a:noFill/>
          </a:ln>
        </p:spPr>
      </p:pic>
      <p:sp>
        <p:nvSpPr>
          <p:cNvPr id="338" name="Google Shape;338;ge2ea4f930a_0_162"/>
          <p:cNvSpPr txBox="1"/>
          <p:nvPr/>
        </p:nvSpPr>
        <p:spPr>
          <a:xfrm>
            <a:off x="168775" y="639625"/>
            <a:ext cx="4450500" cy="104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100">
                <a:latin typeface="Century Gothic"/>
                <a:ea typeface="Century Gothic"/>
                <a:cs typeface="Century Gothic"/>
                <a:sym typeface="Century Gothic"/>
              </a:rPr>
              <a:t>I am learning to:</a:t>
            </a:r>
            <a:endParaRPr sz="1100">
              <a:latin typeface="Century Gothic"/>
              <a:ea typeface="Century Gothic"/>
              <a:cs typeface="Century Gothic"/>
              <a:sym typeface="Century Gothic"/>
            </a:endParaRPr>
          </a:p>
          <a:p>
            <a:pPr indent="-298450" lvl="0" marL="457200" rtl="0" algn="l">
              <a:lnSpc>
                <a:spcPct val="100000"/>
              </a:lnSpc>
              <a:spcBef>
                <a:spcPts val="1400"/>
              </a:spcBef>
              <a:spcAft>
                <a:spcPts val="0"/>
              </a:spcAft>
              <a:buSzPts val="1100"/>
              <a:buFont typeface="Times New Roman"/>
              <a:buChar char="●"/>
            </a:pPr>
            <a:r>
              <a:rPr lang="en" sz="1100">
                <a:latin typeface="Century Gothic"/>
                <a:ea typeface="Century Gothic"/>
                <a:cs typeface="Century Gothic"/>
                <a:sym typeface="Century Gothic"/>
              </a:rPr>
              <a:t>Understand Fractional Language</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Estimate Fractions</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Compare Fractions</a:t>
            </a:r>
            <a:endParaRPr sz="1300">
              <a:latin typeface="Roboto"/>
              <a:ea typeface="Roboto"/>
              <a:cs typeface="Roboto"/>
              <a:sym typeface="Roboto"/>
            </a:endParaRPr>
          </a:p>
        </p:txBody>
      </p:sp>
      <p:pic>
        <p:nvPicPr>
          <p:cNvPr id="339" name="Google Shape;339;ge2ea4f930a_0_162"/>
          <p:cNvPicPr preferRelativeResize="0"/>
          <p:nvPr/>
        </p:nvPicPr>
        <p:blipFill>
          <a:blip r:embed="rId4">
            <a:alphaModFix/>
          </a:blip>
          <a:stretch>
            <a:fillRect/>
          </a:stretch>
        </p:blipFill>
        <p:spPr>
          <a:xfrm>
            <a:off x="116550" y="1742725"/>
            <a:ext cx="3703325" cy="1658050"/>
          </a:xfrm>
          <a:prstGeom prst="rect">
            <a:avLst/>
          </a:prstGeom>
          <a:noFill/>
          <a:ln>
            <a:noFill/>
          </a:ln>
        </p:spPr>
      </p:pic>
      <p:pic>
        <p:nvPicPr>
          <p:cNvPr id="340" name="Google Shape;340;ge2ea4f930a_0_162"/>
          <p:cNvPicPr preferRelativeResize="0"/>
          <p:nvPr/>
        </p:nvPicPr>
        <p:blipFill>
          <a:blip r:embed="rId5">
            <a:alphaModFix/>
          </a:blip>
          <a:stretch>
            <a:fillRect/>
          </a:stretch>
        </p:blipFill>
        <p:spPr>
          <a:xfrm>
            <a:off x="116550" y="3574874"/>
            <a:ext cx="4498225" cy="1279475"/>
          </a:xfrm>
          <a:prstGeom prst="rect">
            <a:avLst/>
          </a:prstGeom>
          <a:noFill/>
          <a:ln>
            <a:noFill/>
          </a:ln>
        </p:spPr>
      </p:pic>
      <p:pic>
        <p:nvPicPr>
          <p:cNvPr id="341" name="Google Shape;341;ge2ea4f930a_0_162"/>
          <p:cNvPicPr preferRelativeResize="0"/>
          <p:nvPr/>
        </p:nvPicPr>
        <p:blipFill>
          <a:blip r:embed="rId6">
            <a:alphaModFix/>
          </a:blip>
          <a:stretch>
            <a:fillRect/>
          </a:stretch>
        </p:blipFill>
        <p:spPr>
          <a:xfrm>
            <a:off x="3819876" y="1724301"/>
            <a:ext cx="4064101" cy="1571900"/>
          </a:xfrm>
          <a:prstGeom prst="rect">
            <a:avLst/>
          </a:prstGeom>
          <a:noFill/>
          <a:ln>
            <a:noFill/>
          </a:ln>
        </p:spPr>
      </p:pic>
      <p:pic>
        <p:nvPicPr>
          <p:cNvPr descr="Learn More at mathantics.com&#10;Visit http://www.mathantics.com for more Free math videos and additional subscription based content!" id="342" name="Google Shape;342;ge2ea4f930a_0_162" title="Math Antics - Types of Fractions">
            <a:hlinkClick r:id="rId7"/>
          </p:cNvPr>
          <p:cNvPicPr preferRelativeResize="0"/>
          <p:nvPr/>
        </p:nvPicPr>
        <p:blipFill>
          <a:blip r:embed="rId8">
            <a:alphaModFix/>
          </a:blip>
          <a:stretch>
            <a:fillRect/>
          </a:stretch>
        </p:blipFill>
        <p:spPr>
          <a:xfrm>
            <a:off x="5967797" y="2933375"/>
            <a:ext cx="2743950" cy="2057947"/>
          </a:xfrm>
          <a:prstGeom prst="rect">
            <a:avLst/>
          </a:prstGeom>
          <a:noFill/>
          <a:ln>
            <a:noFill/>
          </a:ln>
        </p:spPr>
      </p:pic>
      <p:pic>
        <p:nvPicPr>
          <p:cNvPr id="343" name="Google Shape;343;ge2ea4f930a_0_162"/>
          <p:cNvPicPr preferRelativeResize="0"/>
          <p:nvPr/>
        </p:nvPicPr>
        <p:blipFill>
          <a:blip r:embed="rId9">
            <a:alphaModFix/>
          </a:blip>
          <a:stretch>
            <a:fillRect/>
          </a:stretch>
        </p:blipFill>
        <p:spPr>
          <a:xfrm>
            <a:off x="4858763" y="-156025"/>
            <a:ext cx="1986325" cy="1986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e2ea4f930a_0_198"/>
          <p:cNvSpPr txBox="1"/>
          <p:nvPr>
            <p:ph type="title"/>
          </p:nvPr>
        </p:nvSpPr>
        <p:spPr>
          <a:xfrm>
            <a:off x="116550" y="7247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Maths -Fractions</a:t>
            </a:r>
            <a:endParaRPr/>
          </a:p>
        </p:txBody>
      </p:sp>
      <p:pic>
        <p:nvPicPr>
          <p:cNvPr id="349" name="Google Shape;349;ge2ea4f930a_0_198"/>
          <p:cNvPicPr preferRelativeResize="0"/>
          <p:nvPr/>
        </p:nvPicPr>
        <p:blipFill rotWithShape="1">
          <a:blip r:embed="rId3">
            <a:alphaModFix/>
          </a:blip>
          <a:srcRect b="0" l="0" r="0" t="0"/>
          <a:stretch/>
        </p:blipFill>
        <p:spPr>
          <a:xfrm>
            <a:off x="6596175" y="202600"/>
            <a:ext cx="2115575" cy="1411175"/>
          </a:xfrm>
          <a:prstGeom prst="rect">
            <a:avLst/>
          </a:prstGeom>
          <a:noFill/>
          <a:ln>
            <a:noFill/>
          </a:ln>
        </p:spPr>
      </p:pic>
      <p:sp>
        <p:nvSpPr>
          <p:cNvPr id="350" name="Google Shape;350;ge2ea4f930a_0_198"/>
          <p:cNvSpPr txBox="1"/>
          <p:nvPr/>
        </p:nvSpPr>
        <p:spPr>
          <a:xfrm>
            <a:off x="168775" y="639625"/>
            <a:ext cx="4450500" cy="104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100">
                <a:latin typeface="Century Gothic"/>
                <a:ea typeface="Century Gothic"/>
                <a:cs typeface="Century Gothic"/>
                <a:sym typeface="Century Gothic"/>
              </a:rPr>
              <a:t>I am learning to:</a:t>
            </a:r>
            <a:endParaRPr sz="1100">
              <a:latin typeface="Century Gothic"/>
              <a:ea typeface="Century Gothic"/>
              <a:cs typeface="Century Gothic"/>
              <a:sym typeface="Century Gothic"/>
            </a:endParaRPr>
          </a:p>
          <a:p>
            <a:pPr indent="-298450" lvl="0" marL="457200" rtl="0" algn="l">
              <a:lnSpc>
                <a:spcPct val="100000"/>
              </a:lnSpc>
              <a:spcBef>
                <a:spcPts val="1400"/>
              </a:spcBef>
              <a:spcAft>
                <a:spcPts val="0"/>
              </a:spcAft>
              <a:buSzPts val="1100"/>
              <a:buFont typeface="Times New Roman"/>
              <a:buChar char="●"/>
            </a:pPr>
            <a:r>
              <a:rPr lang="en" sz="1100">
                <a:latin typeface="Century Gothic"/>
                <a:ea typeface="Century Gothic"/>
                <a:cs typeface="Century Gothic"/>
                <a:sym typeface="Century Gothic"/>
              </a:rPr>
              <a:t>Understand Fractional Language</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Estimate Fractions</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Compare Fractions</a:t>
            </a:r>
            <a:endParaRPr sz="1300">
              <a:latin typeface="Roboto"/>
              <a:ea typeface="Roboto"/>
              <a:cs typeface="Roboto"/>
              <a:sym typeface="Roboto"/>
            </a:endParaRPr>
          </a:p>
        </p:txBody>
      </p:sp>
      <p:pic>
        <p:nvPicPr>
          <p:cNvPr id="351" name="Google Shape;351;ge2ea4f930a_0_198"/>
          <p:cNvPicPr preferRelativeResize="0"/>
          <p:nvPr/>
        </p:nvPicPr>
        <p:blipFill>
          <a:blip r:embed="rId4">
            <a:alphaModFix/>
          </a:blip>
          <a:stretch>
            <a:fillRect/>
          </a:stretch>
        </p:blipFill>
        <p:spPr>
          <a:xfrm>
            <a:off x="1813600" y="2155500"/>
            <a:ext cx="6359150" cy="2459425"/>
          </a:xfrm>
          <a:prstGeom prst="rect">
            <a:avLst/>
          </a:prstGeom>
          <a:noFill/>
          <a:ln>
            <a:noFill/>
          </a:ln>
        </p:spPr>
      </p:pic>
      <p:sp>
        <p:nvSpPr>
          <p:cNvPr id="352" name="Google Shape;352;ge2ea4f930a_0_198"/>
          <p:cNvSpPr txBox="1"/>
          <p:nvPr/>
        </p:nvSpPr>
        <p:spPr>
          <a:xfrm>
            <a:off x="328700" y="2460700"/>
            <a:ext cx="1279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Have a go with Task 1!</a:t>
            </a:r>
            <a:endParaRPr>
              <a:latin typeface="Roboto"/>
              <a:ea typeface="Roboto"/>
              <a:cs typeface="Roboto"/>
              <a:sym typeface="Roboto"/>
            </a:endParaRPr>
          </a:p>
        </p:txBody>
      </p:sp>
      <p:pic>
        <p:nvPicPr>
          <p:cNvPr id="353" name="Google Shape;353;ge2ea4f930a_0_198"/>
          <p:cNvPicPr preferRelativeResize="0"/>
          <p:nvPr/>
        </p:nvPicPr>
        <p:blipFill>
          <a:blip r:embed="rId5">
            <a:alphaModFix/>
          </a:blip>
          <a:stretch>
            <a:fillRect/>
          </a:stretch>
        </p:blipFill>
        <p:spPr>
          <a:xfrm>
            <a:off x="4853700" y="-147150"/>
            <a:ext cx="1986325" cy="1986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ge2ea4f930a_0_209"/>
          <p:cNvSpPr txBox="1"/>
          <p:nvPr>
            <p:ph type="title"/>
          </p:nvPr>
        </p:nvSpPr>
        <p:spPr>
          <a:xfrm>
            <a:off x="116550" y="7247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Maths -Fractions</a:t>
            </a:r>
            <a:endParaRPr/>
          </a:p>
        </p:txBody>
      </p:sp>
      <p:pic>
        <p:nvPicPr>
          <p:cNvPr id="359" name="Google Shape;359;ge2ea4f930a_0_209"/>
          <p:cNvPicPr preferRelativeResize="0"/>
          <p:nvPr/>
        </p:nvPicPr>
        <p:blipFill rotWithShape="1">
          <a:blip r:embed="rId3">
            <a:alphaModFix/>
          </a:blip>
          <a:srcRect b="0" l="0" r="0" t="0"/>
          <a:stretch/>
        </p:blipFill>
        <p:spPr>
          <a:xfrm>
            <a:off x="6596175" y="202600"/>
            <a:ext cx="2115575" cy="1411175"/>
          </a:xfrm>
          <a:prstGeom prst="rect">
            <a:avLst/>
          </a:prstGeom>
          <a:noFill/>
          <a:ln>
            <a:noFill/>
          </a:ln>
        </p:spPr>
      </p:pic>
      <p:sp>
        <p:nvSpPr>
          <p:cNvPr id="360" name="Google Shape;360;ge2ea4f930a_0_209"/>
          <p:cNvSpPr txBox="1"/>
          <p:nvPr/>
        </p:nvSpPr>
        <p:spPr>
          <a:xfrm>
            <a:off x="168775" y="639625"/>
            <a:ext cx="4450500" cy="104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100">
                <a:latin typeface="Century Gothic"/>
                <a:ea typeface="Century Gothic"/>
                <a:cs typeface="Century Gothic"/>
                <a:sym typeface="Century Gothic"/>
              </a:rPr>
              <a:t>I am learning to:</a:t>
            </a:r>
            <a:endParaRPr sz="1100">
              <a:latin typeface="Century Gothic"/>
              <a:ea typeface="Century Gothic"/>
              <a:cs typeface="Century Gothic"/>
              <a:sym typeface="Century Gothic"/>
            </a:endParaRPr>
          </a:p>
          <a:p>
            <a:pPr indent="-298450" lvl="0" marL="457200" rtl="0" algn="l">
              <a:lnSpc>
                <a:spcPct val="100000"/>
              </a:lnSpc>
              <a:spcBef>
                <a:spcPts val="1400"/>
              </a:spcBef>
              <a:spcAft>
                <a:spcPts val="0"/>
              </a:spcAft>
              <a:buSzPts val="1100"/>
              <a:buFont typeface="Times New Roman"/>
              <a:buChar char="●"/>
            </a:pPr>
            <a:r>
              <a:rPr lang="en" sz="1100">
                <a:latin typeface="Century Gothic"/>
                <a:ea typeface="Century Gothic"/>
                <a:cs typeface="Century Gothic"/>
                <a:sym typeface="Century Gothic"/>
              </a:rPr>
              <a:t>Understand Fractional Language</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Estimate Fractions</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Compare Fractions</a:t>
            </a:r>
            <a:endParaRPr sz="1300">
              <a:latin typeface="Roboto"/>
              <a:ea typeface="Roboto"/>
              <a:cs typeface="Roboto"/>
              <a:sym typeface="Roboto"/>
            </a:endParaRPr>
          </a:p>
        </p:txBody>
      </p:sp>
      <p:pic>
        <p:nvPicPr>
          <p:cNvPr id="361" name="Google Shape;361;ge2ea4f930a_0_209"/>
          <p:cNvPicPr preferRelativeResize="0"/>
          <p:nvPr/>
        </p:nvPicPr>
        <p:blipFill>
          <a:blip r:embed="rId4">
            <a:alphaModFix/>
          </a:blip>
          <a:stretch>
            <a:fillRect/>
          </a:stretch>
        </p:blipFill>
        <p:spPr>
          <a:xfrm>
            <a:off x="1491800" y="2029075"/>
            <a:ext cx="7219950" cy="2533650"/>
          </a:xfrm>
          <a:prstGeom prst="rect">
            <a:avLst/>
          </a:prstGeom>
          <a:noFill/>
          <a:ln>
            <a:noFill/>
          </a:ln>
        </p:spPr>
      </p:pic>
      <p:sp>
        <p:nvSpPr>
          <p:cNvPr id="362" name="Google Shape;362;ge2ea4f930a_0_209"/>
          <p:cNvSpPr txBox="1"/>
          <p:nvPr/>
        </p:nvSpPr>
        <p:spPr>
          <a:xfrm>
            <a:off x="133250" y="2016525"/>
            <a:ext cx="1439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Check if you got task 1 correctly</a:t>
            </a:r>
            <a:endParaRPr>
              <a:latin typeface="Roboto"/>
              <a:ea typeface="Roboto"/>
              <a:cs typeface="Roboto"/>
              <a:sym typeface="Roboto"/>
            </a:endParaRPr>
          </a:p>
        </p:txBody>
      </p:sp>
      <p:pic>
        <p:nvPicPr>
          <p:cNvPr id="363" name="Google Shape;363;ge2ea4f930a_0_209"/>
          <p:cNvPicPr preferRelativeResize="0"/>
          <p:nvPr/>
        </p:nvPicPr>
        <p:blipFill>
          <a:blip r:embed="rId5">
            <a:alphaModFix/>
          </a:blip>
          <a:stretch>
            <a:fillRect/>
          </a:stretch>
        </p:blipFill>
        <p:spPr>
          <a:xfrm>
            <a:off x="168775" y="2847825"/>
            <a:ext cx="1041600" cy="1041600"/>
          </a:xfrm>
          <a:prstGeom prst="rect">
            <a:avLst/>
          </a:prstGeom>
          <a:noFill/>
          <a:ln>
            <a:noFill/>
          </a:ln>
        </p:spPr>
      </p:pic>
      <p:pic>
        <p:nvPicPr>
          <p:cNvPr id="364" name="Google Shape;364;ge2ea4f930a_0_209"/>
          <p:cNvPicPr preferRelativeResize="0"/>
          <p:nvPr/>
        </p:nvPicPr>
        <p:blipFill>
          <a:blip r:embed="rId6">
            <a:alphaModFix/>
          </a:blip>
          <a:stretch>
            <a:fillRect/>
          </a:stretch>
        </p:blipFill>
        <p:spPr>
          <a:xfrm>
            <a:off x="4835950" y="-156025"/>
            <a:ext cx="1986325" cy="1986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e2ea4f930a_0_216"/>
          <p:cNvSpPr txBox="1"/>
          <p:nvPr>
            <p:ph type="title"/>
          </p:nvPr>
        </p:nvSpPr>
        <p:spPr>
          <a:xfrm>
            <a:off x="116550" y="7247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Maths -Fractions</a:t>
            </a:r>
            <a:endParaRPr/>
          </a:p>
        </p:txBody>
      </p:sp>
      <p:pic>
        <p:nvPicPr>
          <p:cNvPr id="370" name="Google Shape;370;ge2ea4f930a_0_216"/>
          <p:cNvPicPr preferRelativeResize="0"/>
          <p:nvPr/>
        </p:nvPicPr>
        <p:blipFill rotWithShape="1">
          <a:blip r:embed="rId3">
            <a:alphaModFix/>
          </a:blip>
          <a:srcRect b="0" l="0" r="0" t="0"/>
          <a:stretch/>
        </p:blipFill>
        <p:spPr>
          <a:xfrm>
            <a:off x="6596175" y="202600"/>
            <a:ext cx="2115575" cy="1411175"/>
          </a:xfrm>
          <a:prstGeom prst="rect">
            <a:avLst/>
          </a:prstGeom>
          <a:noFill/>
          <a:ln>
            <a:noFill/>
          </a:ln>
        </p:spPr>
      </p:pic>
      <p:sp>
        <p:nvSpPr>
          <p:cNvPr id="371" name="Google Shape;371;ge2ea4f930a_0_216"/>
          <p:cNvSpPr txBox="1"/>
          <p:nvPr/>
        </p:nvSpPr>
        <p:spPr>
          <a:xfrm>
            <a:off x="168775" y="639625"/>
            <a:ext cx="4450500" cy="104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100">
                <a:latin typeface="Century Gothic"/>
                <a:ea typeface="Century Gothic"/>
                <a:cs typeface="Century Gothic"/>
                <a:sym typeface="Century Gothic"/>
              </a:rPr>
              <a:t>I am learning to:</a:t>
            </a:r>
            <a:endParaRPr sz="1100">
              <a:latin typeface="Century Gothic"/>
              <a:ea typeface="Century Gothic"/>
              <a:cs typeface="Century Gothic"/>
              <a:sym typeface="Century Gothic"/>
            </a:endParaRPr>
          </a:p>
          <a:p>
            <a:pPr indent="-298450" lvl="0" marL="457200" rtl="0" algn="l">
              <a:lnSpc>
                <a:spcPct val="100000"/>
              </a:lnSpc>
              <a:spcBef>
                <a:spcPts val="1400"/>
              </a:spcBef>
              <a:spcAft>
                <a:spcPts val="0"/>
              </a:spcAft>
              <a:buSzPts val="1100"/>
              <a:buFont typeface="Times New Roman"/>
              <a:buChar char="●"/>
            </a:pPr>
            <a:r>
              <a:rPr lang="en" sz="1100">
                <a:latin typeface="Century Gothic"/>
                <a:ea typeface="Century Gothic"/>
                <a:cs typeface="Century Gothic"/>
                <a:sym typeface="Century Gothic"/>
              </a:rPr>
              <a:t>Understand Fractional Language</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Estimate Fractions</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Compare Fractions</a:t>
            </a:r>
            <a:endParaRPr sz="1300">
              <a:latin typeface="Roboto"/>
              <a:ea typeface="Roboto"/>
              <a:cs typeface="Roboto"/>
              <a:sym typeface="Roboto"/>
            </a:endParaRPr>
          </a:p>
        </p:txBody>
      </p:sp>
      <p:pic>
        <p:nvPicPr>
          <p:cNvPr id="372" name="Google Shape;372;ge2ea4f930a_0_216"/>
          <p:cNvPicPr preferRelativeResize="0"/>
          <p:nvPr/>
        </p:nvPicPr>
        <p:blipFill>
          <a:blip r:embed="rId4">
            <a:alphaModFix/>
          </a:blip>
          <a:stretch>
            <a:fillRect/>
          </a:stretch>
        </p:blipFill>
        <p:spPr>
          <a:xfrm>
            <a:off x="3146025" y="1681225"/>
            <a:ext cx="4337580" cy="3462274"/>
          </a:xfrm>
          <a:prstGeom prst="rect">
            <a:avLst/>
          </a:prstGeom>
          <a:noFill/>
          <a:ln>
            <a:noFill/>
          </a:ln>
        </p:spPr>
      </p:pic>
      <p:sp>
        <p:nvSpPr>
          <p:cNvPr id="373" name="Google Shape;373;ge2ea4f930a_0_216"/>
          <p:cNvSpPr txBox="1"/>
          <p:nvPr/>
        </p:nvSpPr>
        <p:spPr>
          <a:xfrm>
            <a:off x="486375" y="2023350"/>
            <a:ext cx="224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Complete the task in your books.</a:t>
            </a:r>
            <a:endParaRPr>
              <a:latin typeface="Roboto"/>
              <a:ea typeface="Roboto"/>
              <a:cs typeface="Roboto"/>
              <a:sym typeface="Roboto"/>
            </a:endParaRPr>
          </a:p>
        </p:txBody>
      </p:sp>
      <p:pic>
        <p:nvPicPr>
          <p:cNvPr id="374" name="Google Shape;374;ge2ea4f930a_0_216"/>
          <p:cNvPicPr preferRelativeResize="0"/>
          <p:nvPr/>
        </p:nvPicPr>
        <p:blipFill>
          <a:blip r:embed="rId5">
            <a:alphaModFix/>
          </a:blip>
          <a:stretch>
            <a:fillRect/>
          </a:stretch>
        </p:blipFill>
        <p:spPr>
          <a:xfrm>
            <a:off x="4844825" y="-147125"/>
            <a:ext cx="1986325" cy="19863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e2ea4f930a_0_222"/>
          <p:cNvSpPr txBox="1"/>
          <p:nvPr>
            <p:ph type="title"/>
          </p:nvPr>
        </p:nvSpPr>
        <p:spPr>
          <a:xfrm>
            <a:off x="116550" y="7247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Maths -Fractions</a:t>
            </a:r>
            <a:endParaRPr/>
          </a:p>
        </p:txBody>
      </p:sp>
      <p:pic>
        <p:nvPicPr>
          <p:cNvPr id="380" name="Google Shape;380;ge2ea4f930a_0_222"/>
          <p:cNvPicPr preferRelativeResize="0"/>
          <p:nvPr/>
        </p:nvPicPr>
        <p:blipFill rotWithShape="1">
          <a:blip r:embed="rId3">
            <a:alphaModFix/>
          </a:blip>
          <a:srcRect b="0" l="0" r="0" t="0"/>
          <a:stretch/>
        </p:blipFill>
        <p:spPr>
          <a:xfrm>
            <a:off x="6596175" y="202600"/>
            <a:ext cx="2115575" cy="1411175"/>
          </a:xfrm>
          <a:prstGeom prst="rect">
            <a:avLst/>
          </a:prstGeom>
          <a:noFill/>
          <a:ln>
            <a:noFill/>
          </a:ln>
        </p:spPr>
      </p:pic>
      <p:sp>
        <p:nvSpPr>
          <p:cNvPr id="381" name="Google Shape;381;ge2ea4f930a_0_222"/>
          <p:cNvSpPr txBox="1"/>
          <p:nvPr/>
        </p:nvSpPr>
        <p:spPr>
          <a:xfrm>
            <a:off x="168775" y="639625"/>
            <a:ext cx="4450500" cy="104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100">
                <a:latin typeface="Century Gothic"/>
                <a:ea typeface="Century Gothic"/>
                <a:cs typeface="Century Gothic"/>
                <a:sym typeface="Century Gothic"/>
              </a:rPr>
              <a:t>I am learning to:</a:t>
            </a:r>
            <a:endParaRPr sz="1100">
              <a:latin typeface="Century Gothic"/>
              <a:ea typeface="Century Gothic"/>
              <a:cs typeface="Century Gothic"/>
              <a:sym typeface="Century Gothic"/>
            </a:endParaRPr>
          </a:p>
          <a:p>
            <a:pPr indent="-298450" lvl="0" marL="457200" rtl="0" algn="l">
              <a:lnSpc>
                <a:spcPct val="100000"/>
              </a:lnSpc>
              <a:spcBef>
                <a:spcPts val="1400"/>
              </a:spcBef>
              <a:spcAft>
                <a:spcPts val="0"/>
              </a:spcAft>
              <a:buSzPts val="1100"/>
              <a:buFont typeface="Times New Roman"/>
              <a:buChar char="●"/>
            </a:pPr>
            <a:r>
              <a:rPr lang="en" sz="1100">
                <a:latin typeface="Century Gothic"/>
                <a:ea typeface="Century Gothic"/>
                <a:cs typeface="Century Gothic"/>
                <a:sym typeface="Century Gothic"/>
              </a:rPr>
              <a:t>Understand Fractional Language</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Estimate Fractions</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Compare Fractions</a:t>
            </a:r>
            <a:endParaRPr sz="1300">
              <a:latin typeface="Roboto"/>
              <a:ea typeface="Roboto"/>
              <a:cs typeface="Roboto"/>
              <a:sym typeface="Roboto"/>
            </a:endParaRPr>
          </a:p>
        </p:txBody>
      </p:sp>
      <p:pic>
        <p:nvPicPr>
          <p:cNvPr id="382" name="Google Shape;382;ge2ea4f930a_0_222"/>
          <p:cNvPicPr preferRelativeResize="0"/>
          <p:nvPr/>
        </p:nvPicPr>
        <p:blipFill>
          <a:blip r:embed="rId4">
            <a:alphaModFix/>
          </a:blip>
          <a:stretch>
            <a:fillRect/>
          </a:stretch>
        </p:blipFill>
        <p:spPr>
          <a:xfrm>
            <a:off x="3350325" y="1681225"/>
            <a:ext cx="4160175" cy="3421725"/>
          </a:xfrm>
          <a:prstGeom prst="rect">
            <a:avLst/>
          </a:prstGeom>
          <a:noFill/>
          <a:ln>
            <a:noFill/>
          </a:ln>
        </p:spPr>
      </p:pic>
      <p:pic>
        <p:nvPicPr>
          <p:cNvPr id="383" name="Google Shape;383;ge2ea4f930a_0_222"/>
          <p:cNvPicPr preferRelativeResize="0"/>
          <p:nvPr/>
        </p:nvPicPr>
        <p:blipFill>
          <a:blip r:embed="rId5">
            <a:alphaModFix/>
          </a:blip>
          <a:stretch>
            <a:fillRect/>
          </a:stretch>
        </p:blipFill>
        <p:spPr>
          <a:xfrm>
            <a:off x="152400" y="1833625"/>
            <a:ext cx="3045525" cy="3045525"/>
          </a:xfrm>
          <a:prstGeom prst="rect">
            <a:avLst/>
          </a:prstGeom>
          <a:noFill/>
          <a:ln>
            <a:noFill/>
          </a:ln>
        </p:spPr>
      </p:pic>
      <p:pic>
        <p:nvPicPr>
          <p:cNvPr id="384" name="Google Shape;384;ge2ea4f930a_0_222"/>
          <p:cNvPicPr preferRelativeResize="0"/>
          <p:nvPr/>
        </p:nvPicPr>
        <p:blipFill>
          <a:blip r:embed="rId6">
            <a:alphaModFix/>
          </a:blip>
          <a:stretch>
            <a:fillRect/>
          </a:stretch>
        </p:blipFill>
        <p:spPr>
          <a:xfrm>
            <a:off x="4942550" y="-152700"/>
            <a:ext cx="1986325" cy="1986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e2ea4f930a_0_228"/>
          <p:cNvSpPr txBox="1"/>
          <p:nvPr>
            <p:ph type="title"/>
          </p:nvPr>
        </p:nvSpPr>
        <p:spPr>
          <a:xfrm>
            <a:off x="116550" y="7247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Maths -Fractions</a:t>
            </a:r>
            <a:endParaRPr/>
          </a:p>
        </p:txBody>
      </p:sp>
      <p:pic>
        <p:nvPicPr>
          <p:cNvPr id="390" name="Google Shape;390;ge2ea4f930a_0_228"/>
          <p:cNvPicPr preferRelativeResize="0"/>
          <p:nvPr/>
        </p:nvPicPr>
        <p:blipFill rotWithShape="1">
          <a:blip r:embed="rId3">
            <a:alphaModFix/>
          </a:blip>
          <a:srcRect b="0" l="0" r="0" t="0"/>
          <a:stretch/>
        </p:blipFill>
        <p:spPr>
          <a:xfrm>
            <a:off x="6596175" y="202600"/>
            <a:ext cx="2115575" cy="1411175"/>
          </a:xfrm>
          <a:prstGeom prst="rect">
            <a:avLst/>
          </a:prstGeom>
          <a:noFill/>
          <a:ln>
            <a:noFill/>
          </a:ln>
        </p:spPr>
      </p:pic>
      <p:sp>
        <p:nvSpPr>
          <p:cNvPr id="391" name="Google Shape;391;ge2ea4f930a_0_228"/>
          <p:cNvSpPr txBox="1"/>
          <p:nvPr/>
        </p:nvSpPr>
        <p:spPr>
          <a:xfrm>
            <a:off x="168775" y="639625"/>
            <a:ext cx="4450500" cy="104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100">
                <a:latin typeface="Century Gothic"/>
                <a:ea typeface="Century Gothic"/>
                <a:cs typeface="Century Gothic"/>
                <a:sym typeface="Century Gothic"/>
              </a:rPr>
              <a:t>I am learning to:</a:t>
            </a:r>
            <a:endParaRPr sz="1100">
              <a:latin typeface="Century Gothic"/>
              <a:ea typeface="Century Gothic"/>
              <a:cs typeface="Century Gothic"/>
              <a:sym typeface="Century Gothic"/>
            </a:endParaRPr>
          </a:p>
          <a:p>
            <a:pPr indent="-298450" lvl="0" marL="457200" rtl="0" algn="l">
              <a:lnSpc>
                <a:spcPct val="100000"/>
              </a:lnSpc>
              <a:spcBef>
                <a:spcPts val="1400"/>
              </a:spcBef>
              <a:spcAft>
                <a:spcPts val="0"/>
              </a:spcAft>
              <a:buSzPts val="1100"/>
              <a:buFont typeface="Times New Roman"/>
              <a:buChar char="●"/>
            </a:pPr>
            <a:r>
              <a:rPr lang="en" sz="1100">
                <a:latin typeface="Century Gothic"/>
                <a:ea typeface="Century Gothic"/>
                <a:cs typeface="Century Gothic"/>
                <a:sym typeface="Century Gothic"/>
              </a:rPr>
              <a:t>Understand Fractional Language</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Estimate Fractions</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Compare Fractions</a:t>
            </a:r>
            <a:endParaRPr sz="1300">
              <a:latin typeface="Roboto"/>
              <a:ea typeface="Roboto"/>
              <a:cs typeface="Roboto"/>
              <a:sym typeface="Roboto"/>
            </a:endParaRPr>
          </a:p>
        </p:txBody>
      </p:sp>
      <p:pic>
        <p:nvPicPr>
          <p:cNvPr id="392" name="Google Shape;392;ge2ea4f930a_0_228"/>
          <p:cNvPicPr preferRelativeResize="0"/>
          <p:nvPr/>
        </p:nvPicPr>
        <p:blipFill>
          <a:blip r:embed="rId4">
            <a:alphaModFix/>
          </a:blip>
          <a:stretch>
            <a:fillRect/>
          </a:stretch>
        </p:blipFill>
        <p:spPr>
          <a:xfrm>
            <a:off x="2290050" y="1681225"/>
            <a:ext cx="4647242" cy="3407600"/>
          </a:xfrm>
          <a:prstGeom prst="rect">
            <a:avLst/>
          </a:prstGeom>
          <a:noFill/>
          <a:ln>
            <a:noFill/>
          </a:ln>
        </p:spPr>
      </p:pic>
      <p:sp>
        <p:nvSpPr>
          <p:cNvPr id="393" name="Google Shape;393;ge2ea4f930a_0_228"/>
          <p:cNvSpPr txBox="1"/>
          <p:nvPr/>
        </p:nvSpPr>
        <p:spPr>
          <a:xfrm>
            <a:off x="49350" y="2005600"/>
            <a:ext cx="2240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Complete the task in your books.</a:t>
            </a:r>
            <a:endParaRPr>
              <a:latin typeface="Roboto"/>
              <a:ea typeface="Roboto"/>
              <a:cs typeface="Roboto"/>
              <a:sym typeface="Roboto"/>
            </a:endParaRPr>
          </a:p>
        </p:txBody>
      </p:sp>
      <p:pic>
        <p:nvPicPr>
          <p:cNvPr id="394" name="Google Shape;394;ge2ea4f930a_0_228"/>
          <p:cNvPicPr preferRelativeResize="0"/>
          <p:nvPr/>
        </p:nvPicPr>
        <p:blipFill>
          <a:blip r:embed="rId5">
            <a:alphaModFix/>
          </a:blip>
          <a:stretch>
            <a:fillRect/>
          </a:stretch>
        </p:blipFill>
        <p:spPr>
          <a:xfrm>
            <a:off x="4880350" y="-147150"/>
            <a:ext cx="1986325" cy="1986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e2ea4f930a_0_242"/>
          <p:cNvSpPr txBox="1"/>
          <p:nvPr>
            <p:ph type="title"/>
          </p:nvPr>
        </p:nvSpPr>
        <p:spPr>
          <a:xfrm>
            <a:off x="116550" y="7247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Maths -Fractions</a:t>
            </a:r>
            <a:endParaRPr/>
          </a:p>
        </p:txBody>
      </p:sp>
      <p:pic>
        <p:nvPicPr>
          <p:cNvPr id="400" name="Google Shape;400;ge2ea4f930a_0_242"/>
          <p:cNvPicPr preferRelativeResize="0"/>
          <p:nvPr/>
        </p:nvPicPr>
        <p:blipFill rotWithShape="1">
          <a:blip r:embed="rId3">
            <a:alphaModFix/>
          </a:blip>
          <a:srcRect b="0" l="0" r="0" t="0"/>
          <a:stretch/>
        </p:blipFill>
        <p:spPr>
          <a:xfrm>
            <a:off x="6596175" y="202600"/>
            <a:ext cx="2115575" cy="1411175"/>
          </a:xfrm>
          <a:prstGeom prst="rect">
            <a:avLst/>
          </a:prstGeom>
          <a:noFill/>
          <a:ln>
            <a:noFill/>
          </a:ln>
        </p:spPr>
      </p:pic>
      <p:sp>
        <p:nvSpPr>
          <p:cNvPr id="401" name="Google Shape;401;ge2ea4f930a_0_242"/>
          <p:cNvSpPr txBox="1"/>
          <p:nvPr/>
        </p:nvSpPr>
        <p:spPr>
          <a:xfrm>
            <a:off x="168775" y="639625"/>
            <a:ext cx="4450500" cy="104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100">
                <a:latin typeface="Century Gothic"/>
                <a:ea typeface="Century Gothic"/>
                <a:cs typeface="Century Gothic"/>
                <a:sym typeface="Century Gothic"/>
              </a:rPr>
              <a:t>I am learning to:</a:t>
            </a:r>
            <a:endParaRPr sz="1100">
              <a:latin typeface="Century Gothic"/>
              <a:ea typeface="Century Gothic"/>
              <a:cs typeface="Century Gothic"/>
              <a:sym typeface="Century Gothic"/>
            </a:endParaRPr>
          </a:p>
          <a:p>
            <a:pPr indent="-298450" lvl="0" marL="457200" rtl="0" algn="l">
              <a:lnSpc>
                <a:spcPct val="100000"/>
              </a:lnSpc>
              <a:spcBef>
                <a:spcPts val="1400"/>
              </a:spcBef>
              <a:spcAft>
                <a:spcPts val="0"/>
              </a:spcAft>
              <a:buSzPts val="1100"/>
              <a:buFont typeface="Times New Roman"/>
              <a:buChar char="●"/>
            </a:pPr>
            <a:r>
              <a:rPr lang="en" sz="1100">
                <a:latin typeface="Century Gothic"/>
                <a:ea typeface="Century Gothic"/>
                <a:cs typeface="Century Gothic"/>
                <a:sym typeface="Century Gothic"/>
              </a:rPr>
              <a:t>Understand Fractional Language</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Estimate Fractions</a:t>
            </a:r>
            <a:endParaRPr sz="1100">
              <a:latin typeface="Century Gothic"/>
              <a:ea typeface="Century Gothic"/>
              <a:cs typeface="Century Gothic"/>
              <a:sym typeface="Century Gothic"/>
            </a:endParaRPr>
          </a:p>
          <a:p>
            <a:pPr indent="-298450" lvl="0" marL="457200" rtl="0" algn="l">
              <a:lnSpc>
                <a:spcPct val="100000"/>
              </a:lnSpc>
              <a:spcBef>
                <a:spcPts val="0"/>
              </a:spcBef>
              <a:spcAft>
                <a:spcPts val="0"/>
              </a:spcAft>
              <a:buSzPts val="1100"/>
              <a:buFont typeface="Times New Roman"/>
              <a:buChar char="●"/>
            </a:pPr>
            <a:r>
              <a:rPr lang="en" sz="1100">
                <a:latin typeface="Century Gothic"/>
                <a:ea typeface="Century Gothic"/>
                <a:cs typeface="Century Gothic"/>
                <a:sym typeface="Century Gothic"/>
              </a:rPr>
              <a:t>Compare Fractions</a:t>
            </a:r>
            <a:endParaRPr sz="1300">
              <a:latin typeface="Roboto"/>
              <a:ea typeface="Roboto"/>
              <a:cs typeface="Roboto"/>
              <a:sym typeface="Roboto"/>
            </a:endParaRPr>
          </a:p>
        </p:txBody>
      </p:sp>
      <p:pic>
        <p:nvPicPr>
          <p:cNvPr id="402" name="Google Shape;402;ge2ea4f930a_0_242"/>
          <p:cNvPicPr preferRelativeResize="0"/>
          <p:nvPr/>
        </p:nvPicPr>
        <p:blipFill>
          <a:blip r:embed="rId4">
            <a:alphaModFix/>
          </a:blip>
          <a:stretch>
            <a:fillRect/>
          </a:stretch>
        </p:blipFill>
        <p:spPr>
          <a:xfrm>
            <a:off x="2755250" y="1681225"/>
            <a:ext cx="4450500" cy="3321262"/>
          </a:xfrm>
          <a:prstGeom prst="rect">
            <a:avLst/>
          </a:prstGeom>
          <a:noFill/>
          <a:ln>
            <a:noFill/>
          </a:ln>
        </p:spPr>
      </p:pic>
      <p:pic>
        <p:nvPicPr>
          <p:cNvPr id="403" name="Google Shape;403;ge2ea4f930a_0_242"/>
          <p:cNvPicPr preferRelativeResize="0"/>
          <p:nvPr/>
        </p:nvPicPr>
        <p:blipFill>
          <a:blip r:embed="rId5">
            <a:alphaModFix/>
          </a:blip>
          <a:stretch>
            <a:fillRect/>
          </a:stretch>
        </p:blipFill>
        <p:spPr>
          <a:xfrm>
            <a:off x="152400" y="1833625"/>
            <a:ext cx="2450450" cy="2450450"/>
          </a:xfrm>
          <a:prstGeom prst="rect">
            <a:avLst/>
          </a:prstGeom>
          <a:noFill/>
          <a:ln>
            <a:noFill/>
          </a:ln>
        </p:spPr>
      </p:pic>
      <p:pic>
        <p:nvPicPr>
          <p:cNvPr id="404" name="Google Shape;404;ge2ea4f930a_0_242"/>
          <p:cNvPicPr preferRelativeResize="0"/>
          <p:nvPr/>
        </p:nvPicPr>
        <p:blipFill>
          <a:blip r:embed="rId6">
            <a:alphaModFix/>
          </a:blip>
          <a:stretch>
            <a:fillRect/>
          </a:stretch>
        </p:blipFill>
        <p:spPr>
          <a:xfrm>
            <a:off x="4862575" y="-152700"/>
            <a:ext cx="1986325" cy="1986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16"/>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Brain Break:</a:t>
            </a:r>
            <a:endParaRPr/>
          </a:p>
        </p:txBody>
      </p:sp>
      <p:sp>
        <p:nvSpPr>
          <p:cNvPr id="410" name="Google Shape;410;p16"/>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Go outside and lie on the ground look up at the clouds.</a:t>
            </a:r>
            <a:endParaRPr/>
          </a:p>
          <a:p>
            <a:pPr indent="0" lvl="0" marL="0" rtl="0" algn="l">
              <a:lnSpc>
                <a:spcPct val="115000"/>
              </a:lnSpc>
              <a:spcBef>
                <a:spcPts val="1600"/>
              </a:spcBef>
              <a:spcAft>
                <a:spcPts val="0"/>
              </a:spcAft>
              <a:buSzPts val="1800"/>
              <a:buNone/>
            </a:pPr>
            <a:r>
              <a:rPr lang="en"/>
              <a:t>See if you can make some pictures with the clouds as they are moving.</a:t>
            </a:r>
            <a:endParaRPr/>
          </a:p>
          <a:p>
            <a:pPr indent="0" lvl="0" marL="0" rtl="0" algn="l">
              <a:lnSpc>
                <a:spcPct val="115000"/>
              </a:lnSpc>
              <a:spcBef>
                <a:spcPts val="1600"/>
              </a:spcBef>
              <a:spcAft>
                <a:spcPts val="1600"/>
              </a:spcAft>
              <a:buSzPts val="1800"/>
              <a:buNone/>
            </a:pPr>
            <a:r>
              <a:rPr lang="en"/>
              <a:t>Give yourself 5 minutes to do this task.</a:t>
            </a:r>
            <a:endParaRPr/>
          </a:p>
        </p:txBody>
      </p:sp>
      <p:pic>
        <p:nvPicPr>
          <p:cNvPr id="411" name="Google Shape;411;p16"/>
          <p:cNvPicPr preferRelativeResize="0"/>
          <p:nvPr/>
        </p:nvPicPr>
        <p:blipFill rotWithShape="1">
          <a:blip r:embed="rId3">
            <a:alphaModFix/>
          </a:blip>
          <a:srcRect b="0" l="0" r="0" t="0"/>
          <a:stretch/>
        </p:blipFill>
        <p:spPr>
          <a:xfrm>
            <a:off x="3419974" y="3445450"/>
            <a:ext cx="2551477" cy="1698054"/>
          </a:xfrm>
          <a:prstGeom prst="rect">
            <a:avLst/>
          </a:prstGeom>
          <a:noFill/>
          <a:ln>
            <a:noFill/>
          </a:ln>
        </p:spPr>
      </p:pic>
      <p:pic>
        <p:nvPicPr>
          <p:cNvPr id="412" name="Google Shape;412;p16"/>
          <p:cNvPicPr preferRelativeResize="0"/>
          <p:nvPr/>
        </p:nvPicPr>
        <p:blipFill rotWithShape="1">
          <a:blip r:embed="rId4">
            <a:alphaModFix/>
          </a:blip>
          <a:srcRect b="0" l="0" r="0" t="0"/>
          <a:stretch/>
        </p:blipFill>
        <p:spPr>
          <a:xfrm>
            <a:off x="6556475" y="202600"/>
            <a:ext cx="2155276" cy="14376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e2ea4f930a_0_252"/>
          <p:cNvSpPr txBox="1"/>
          <p:nvPr>
            <p:ph type="title"/>
          </p:nvPr>
        </p:nvSpPr>
        <p:spPr>
          <a:xfrm>
            <a:off x="383075" y="4011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Matific</a:t>
            </a:r>
            <a:endParaRPr/>
          </a:p>
          <a:p>
            <a:pPr indent="0" lvl="0" marL="0" rtl="0" algn="l">
              <a:spcBef>
                <a:spcPts val="0"/>
              </a:spcBef>
              <a:spcAft>
                <a:spcPts val="0"/>
              </a:spcAft>
              <a:buNone/>
            </a:pPr>
            <a:r>
              <a:rPr lang="en" sz="2700"/>
              <a:t>Extension and Fast Finisher </a:t>
            </a:r>
            <a:endParaRPr sz="2700"/>
          </a:p>
        </p:txBody>
      </p:sp>
      <p:sp>
        <p:nvSpPr>
          <p:cNvPr id="418" name="Google Shape;418;ge2ea4f930a_0_252"/>
          <p:cNvSpPr txBox="1"/>
          <p:nvPr>
            <p:ph idx="1" type="body"/>
          </p:nvPr>
        </p:nvSpPr>
        <p:spPr>
          <a:xfrm>
            <a:off x="471900" y="1919075"/>
            <a:ext cx="3738900" cy="27102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Font typeface="Montserrat"/>
              <a:buAutoNum type="arabicPeriod"/>
            </a:pPr>
            <a:r>
              <a:rPr lang="en" sz="1600">
                <a:solidFill>
                  <a:srgbClr val="000000"/>
                </a:solidFill>
                <a:latin typeface="Montserrat"/>
                <a:ea typeface="Montserrat"/>
                <a:cs typeface="Montserrat"/>
                <a:sym typeface="Montserrat"/>
              </a:rPr>
              <a:t>Go to </a:t>
            </a:r>
            <a:r>
              <a:rPr b="1" lang="en" sz="1600" u="sng">
                <a:solidFill>
                  <a:srgbClr val="9900FF"/>
                </a:solidFill>
                <a:latin typeface="Montserrat"/>
                <a:ea typeface="Montserrat"/>
                <a:cs typeface="Montserrat"/>
                <a:sym typeface="Montserrat"/>
                <a:hlinkClick r:id="rId3">
                  <a:extLst>
                    <a:ext uri="{A12FA001-AC4F-418D-AE19-62706E023703}">
                      <ahyp:hlinkClr val="tx"/>
                    </a:ext>
                  </a:extLst>
                </a:hlinkClick>
              </a:rPr>
              <a:t>https://www.matific.com/au/en-au/login-page/</a:t>
            </a:r>
            <a:r>
              <a:rPr b="1" lang="en" sz="1600">
                <a:solidFill>
                  <a:srgbClr val="9900FF"/>
                </a:solidFill>
                <a:latin typeface="Montserrat"/>
                <a:ea typeface="Montserrat"/>
                <a:cs typeface="Montserrat"/>
                <a:sym typeface="Montserrat"/>
              </a:rPr>
              <a:t> </a:t>
            </a:r>
            <a:endParaRPr b="1" sz="1600">
              <a:solidFill>
                <a:srgbClr val="9900FF"/>
              </a:solidFill>
              <a:latin typeface="Montserrat"/>
              <a:ea typeface="Montserrat"/>
              <a:cs typeface="Montserrat"/>
              <a:sym typeface="Montserrat"/>
            </a:endParaRPr>
          </a:p>
          <a:p>
            <a:pPr indent="0" lvl="0" marL="457200" rtl="0" algn="l">
              <a:spcBef>
                <a:spcPts val="1600"/>
              </a:spcBef>
              <a:spcAft>
                <a:spcPts val="0"/>
              </a:spcAft>
              <a:buNone/>
            </a:pPr>
            <a:r>
              <a:t/>
            </a:r>
            <a:endParaRPr b="1" sz="1600">
              <a:solidFill>
                <a:srgbClr val="9900FF"/>
              </a:solidFill>
              <a:latin typeface="Montserrat"/>
              <a:ea typeface="Montserrat"/>
              <a:cs typeface="Montserrat"/>
              <a:sym typeface="Montserrat"/>
            </a:endParaRPr>
          </a:p>
          <a:p>
            <a:pPr indent="-330200" lvl="0" marL="457200" rtl="0" algn="l">
              <a:spcBef>
                <a:spcPts val="1600"/>
              </a:spcBef>
              <a:spcAft>
                <a:spcPts val="1600"/>
              </a:spcAft>
              <a:buClr>
                <a:srgbClr val="000000"/>
              </a:buClr>
              <a:buSzPts val="1600"/>
              <a:buFont typeface="Montserrat"/>
              <a:buAutoNum type="arabicPeriod"/>
            </a:pPr>
            <a:r>
              <a:rPr lang="en" sz="1600">
                <a:solidFill>
                  <a:srgbClr val="000000"/>
                </a:solidFill>
                <a:latin typeface="Montserrat"/>
                <a:ea typeface="Montserrat"/>
                <a:cs typeface="Montserrat"/>
                <a:sym typeface="Montserrat"/>
              </a:rPr>
              <a:t>Complete tasks on matific</a:t>
            </a:r>
            <a:endParaRPr/>
          </a:p>
        </p:txBody>
      </p:sp>
      <p:pic>
        <p:nvPicPr>
          <p:cNvPr id="419" name="Google Shape;419;ge2ea4f930a_0_252"/>
          <p:cNvPicPr preferRelativeResize="0"/>
          <p:nvPr/>
        </p:nvPicPr>
        <p:blipFill>
          <a:blip r:embed="rId4">
            <a:alphaModFix/>
          </a:blip>
          <a:stretch>
            <a:fillRect/>
          </a:stretch>
        </p:blipFill>
        <p:spPr>
          <a:xfrm>
            <a:off x="5383300" y="1756575"/>
            <a:ext cx="3332225" cy="33322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25"/>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Break 2: 30 minutes</a:t>
            </a:r>
            <a:endParaRPr/>
          </a:p>
        </p:txBody>
      </p:sp>
      <p:sp>
        <p:nvSpPr>
          <p:cNvPr id="425" name="Google Shape;425;p25"/>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Go outside.</a:t>
            </a:r>
            <a:endParaRPr/>
          </a:p>
          <a:p>
            <a:pPr indent="0" lvl="0" marL="0" rtl="0" algn="l">
              <a:lnSpc>
                <a:spcPct val="115000"/>
              </a:lnSpc>
              <a:spcBef>
                <a:spcPts val="1600"/>
              </a:spcBef>
              <a:spcAft>
                <a:spcPts val="0"/>
              </a:spcAft>
              <a:buSzPts val="1800"/>
              <a:buNone/>
            </a:pPr>
            <a:r>
              <a:rPr lang="en"/>
              <a:t>Take this opportunity to run around outdoors. </a:t>
            </a:r>
            <a:endParaRPr/>
          </a:p>
          <a:p>
            <a:pPr indent="0" lvl="0" marL="0" rtl="0" algn="l">
              <a:lnSpc>
                <a:spcPct val="115000"/>
              </a:lnSpc>
              <a:spcBef>
                <a:spcPts val="1600"/>
              </a:spcBef>
              <a:spcAft>
                <a:spcPts val="0"/>
              </a:spcAft>
              <a:buSzPts val="1800"/>
              <a:buNone/>
            </a:pPr>
            <a:r>
              <a:rPr lang="en"/>
              <a:t>Recharge and have a quick bite to eat so that you don’t become tired and irritable while you are sitting and working. </a:t>
            </a:r>
            <a:endParaRPr/>
          </a:p>
          <a:p>
            <a:pPr indent="0" lvl="0" marL="0" rtl="0" algn="l">
              <a:lnSpc>
                <a:spcPct val="115000"/>
              </a:lnSpc>
              <a:spcBef>
                <a:spcPts val="1600"/>
              </a:spcBef>
              <a:spcAft>
                <a:spcPts val="1600"/>
              </a:spcAft>
              <a:buSzPts val="1800"/>
              <a:buNone/>
            </a:pPr>
            <a:r>
              <a:rPr lang="en"/>
              <a:t>Drink plenty of water as well.</a:t>
            </a:r>
            <a:endParaRPr/>
          </a:p>
        </p:txBody>
      </p:sp>
      <p:pic>
        <p:nvPicPr>
          <p:cNvPr id="426" name="Google Shape;426;p25"/>
          <p:cNvPicPr preferRelativeResize="0"/>
          <p:nvPr/>
        </p:nvPicPr>
        <p:blipFill rotWithShape="1">
          <a:blip r:embed="rId3">
            <a:alphaModFix/>
          </a:blip>
          <a:srcRect b="0" l="0" r="0" t="0"/>
          <a:stretch/>
        </p:blipFill>
        <p:spPr>
          <a:xfrm>
            <a:off x="5523525" y="3369850"/>
            <a:ext cx="2426275" cy="1773649"/>
          </a:xfrm>
          <a:prstGeom prst="rect">
            <a:avLst/>
          </a:prstGeom>
          <a:noFill/>
          <a:ln>
            <a:noFill/>
          </a:ln>
        </p:spPr>
      </p:pic>
      <p:pic>
        <p:nvPicPr>
          <p:cNvPr id="427" name="Google Shape;427;p25"/>
          <p:cNvPicPr preferRelativeResize="0"/>
          <p:nvPr/>
        </p:nvPicPr>
        <p:blipFill rotWithShape="1">
          <a:blip r:embed="rId4">
            <a:alphaModFix/>
          </a:blip>
          <a:srcRect b="0" l="0" r="0" t="0"/>
          <a:stretch/>
        </p:blipFill>
        <p:spPr>
          <a:xfrm>
            <a:off x="6588225" y="202600"/>
            <a:ext cx="2123526" cy="1416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1" name="Shape 201"/>
        <p:cNvGrpSpPr/>
        <p:nvPr/>
      </p:nvGrpSpPr>
      <p:grpSpPr>
        <a:xfrm>
          <a:off x="0" y="0"/>
          <a:ext cx="0" cy="0"/>
          <a:chOff x="0" y="0"/>
          <a:chExt cx="0" cy="0"/>
        </a:xfrm>
      </p:grpSpPr>
      <p:sp>
        <p:nvSpPr>
          <p:cNvPr id="202" name="Google Shape;202;ge2eab10974_0_0"/>
          <p:cNvSpPr txBox="1"/>
          <p:nvPr>
            <p:ph type="title"/>
          </p:nvPr>
        </p:nvSpPr>
        <p:spPr>
          <a:xfrm rot="-5400000">
            <a:off x="-2242524" y="2179350"/>
            <a:ext cx="5143500" cy="784800"/>
          </a:xfrm>
          <a:prstGeom prst="rect">
            <a:avLst/>
          </a:prstGeom>
          <a:noFill/>
          <a:ln>
            <a:noFill/>
          </a:ln>
        </p:spPr>
        <p:txBody>
          <a:bodyPr anchorCtr="0" anchor="ctr" bIns="34275" lIns="68575" spcFirstLastPara="1" rIns="68575" wrap="square" tIns="34275">
            <a:normAutofit/>
          </a:bodyPr>
          <a:lstStyle/>
          <a:p>
            <a:pPr indent="0" lvl="0" marL="0" rtl="0" algn="ctr">
              <a:lnSpc>
                <a:spcPct val="100000"/>
              </a:lnSpc>
              <a:spcBef>
                <a:spcPts val="0"/>
              </a:spcBef>
              <a:spcAft>
                <a:spcPts val="0"/>
              </a:spcAft>
              <a:buClr>
                <a:schemeClr val="dk1"/>
              </a:buClr>
              <a:buSzPts val="5400"/>
              <a:buFont typeface="Arial"/>
              <a:buNone/>
            </a:pPr>
            <a:r>
              <a:rPr lang="en" sz="4500"/>
              <a:t>Week 2 Words</a:t>
            </a:r>
            <a:endParaRPr sz="2300"/>
          </a:p>
        </p:txBody>
      </p:sp>
      <p:graphicFrame>
        <p:nvGraphicFramePr>
          <p:cNvPr id="203" name="Google Shape;203;ge2eab10974_0_0"/>
          <p:cNvGraphicFramePr/>
          <p:nvPr/>
        </p:nvGraphicFramePr>
        <p:xfrm>
          <a:off x="632531" y="-30237"/>
          <a:ext cx="3000000" cy="3000000"/>
        </p:xfrm>
        <a:graphic>
          <a:graphicData uri="http://schemas.openxmlformats.org/drawingml/2006/table">
            <a:tbl>
              <a:tblPr bandRow="1" firstRow="1">
                <a:noFill/>
                <a:tableStyleId>{15D292A9-B59B-4EF0-A4BA-271081033E70}</a:tableStyleId>
              </a:tblPr>
              <a:tblGrid>
                <a:gridCol w="588500"/>
                <a:gridCol w="414700"/>
                <a:gridCol w="1020125"/>
                <a:gridCol w="1136875"/>
                <a:gridCol w="1135550"/>
                <a:gridCol w="1470200"/>
                <a:gridCol w="1416700"/>
                <a:gridCol w="1250975"/>
              </a:tblGrid>
              <a:tr h="217100">
                <a:tc>
                  <a:txBody>
                    <a:bodyPr/>
                    <a:lstStyle/>
                    <a:p>
                      <a:pPr indent="0" lvl="0" marL="0" marR="0" rtl="0" algn="l">
                        <a:lnSpc>
                          <a:spcPct val="100000"/>
                        </a:lnSpc>
                        <a:spcBef>
                          <a:spcPts val="0"/>
                        </a:spcBef>
                        <a:spcAft>
                          <a:spcPts val="0"/>
                        </a:spcAft>
                        <a:buClr>
                          <a:srgbClr val="000000"/>
                        </a:buClr>
                        <a:buSzPts val="200"/>
                        <a:buFont typeface="Arial"/>
                        <a:buNone/>
                      </a:pPr>
                      <a:r>
                        <a:t/>
                      </a:r>
                      <a:endParaRPr sz="200" u="none" cap="none" strike="noStrike"/>
                    </a:p>
                  </a:txBody>
                  <a:tcPr marT="16325" marB="16325" marR="32600" marL="32600"/>
                </a:tc>
                <a:tc>
                  <a:txBody>
                    <a:bodyPr/>
                    <a:lstStyle/>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p>
                  </a:txBody>
                  <a:tcPr marT="28125" marB="28125" marR="56250" marL="56250">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500"/>
                        <a:buFont typeface="Arial"/>
                        <a:buNone/>
                      </a:pPr>
                      <a:r>
                        <a:rPr lang="en" sz="1200">
                          <a:latin typeface="Century Gothic"/>
                          <a:ea typeface="Century Gothic"/>
                          <a:cs typeface="Century Gothic"/>
                          <a:sym typeface="Century Gothic"/>
                        </a:rPr>
                        <a:t>Starfish</a:t>
                      </a:r>
                      <a:endParaRPr sz="900" u="none" cap="none" strike="noStrike"/>
                    </a:p>
                  </a:txBody>
                  <a:tcPr marT="28125" marB="28125" marR="56250" marL="56250">
                    <a:lnB cap="flat" cmpd="sng" w="9525">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Seahorses</a:t>
                      </a:r>
                      <a:endParaRPr sz="200" u="none" cap="none" strike="noStrike"/>
                    </a:p>
                  </a:txBody>
                  <a:tcPr marT="28125" marB="28125" marR="56250" marL="56250">
                    <a:lnB cap="flat" cmpd="sng" w="9525">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100"/>
                        <a:buFont typeface="Arial"/>
                        <a:buNone/>
                      </a:pPr>
                      <a:r>
                        <a:rPr lang="en" sz="1200" u="none" cap="none" strike="noStrike"/>
                        <a:t>Turtles </a:t>
                      </a:r>
                      <a:endParaRPr sz="1200" u="none" cap="none" strike="noStrike"/>
                    </a:p>
                  </a:txBody>
                  <a:tcPr marT="28125" marB="28125" marR="56250" marL="56250">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100"/>
                        <a:buFont typeface="Arial"/>
                        <a:buNone/>
                      </a:pPr>
                      <a:r>
                        <a:rPr lang="en" sz="1200" u="none" cap="none" strike="noStrike"/>
                        <a:t>Dolphins</a:t>
                      </a:r>
                      <a:endParaRPr sz="200" u="none" cap="none" strike="noStrike"/>
                    </a:p>
                  </a:txBody>
                  <a:tcPr marT="28125" marB="28125" marR="56250" marL="56250">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100"/>
                        <a:buFont typeface="Arial"/>
                        <a:buNone/>
                      </a:pPr>
                      <a:r>
                        <a:rPr lang="en" sz="1200" u="none" cap="none" strike="noStrike"/>
                        <a:t>Stingrays</a:t>
                      </a:r>
                      <a:endParaRPr sz="200" u="none" cap="none" strike="noStrike"/>
                    </a:p>
                  </a:txBody>
                  <a:tcPr marT="28125" marB="28125" marR="56250" marL="56250">
                    <a:lnB cap="flat" cmpd="sng" w="9525">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200"/>
                        <a:t>Sharks</a:t>
                      </a:r>
                      <a:endParaRPr sz="1200" u="none" cap="none" strike="noStrike"/>
                    </a:p>
                  </a:txBody>
                  <a:tcPr marT="28125" marB="28125" marR="56250" marL="56250">
                    <a:lnB cap="flat" cmpd="sng" w="9525">
                      <a:solidFill>
                        <a:schemeClr val="lt1"/>
                      </a:solidFill>
                      <a:prstDash val="solid"/>
                      <a:round/>
                      <a:headEnd len="sm" w="sm" type="none"/>
                      <a:tailEnd len="sm" w="sm" type="none"/>
                    </a:lnB>
                  </a:tcPr>
                </a:tc>
              </a:tr>
              <a:tr h="109825">
                <a:tc rowSpan="8">
                  <a:txBody>
                    <a:bodyPr/>
                    <a:lstStyle/>
                    <a:p>
                      <a:pPr indent="0" lvl="0" marL="0" marR="0" rtl="0" algn="ctr">
                        <a:lnSpc>
                          <a:spcPct val="100000"/>
                        </a:lnSpc>
                        <a:spcBef>
                          <a:spcPts val="0"/>
                        </a:spcBef>
                        <a:spcAft>
                          <a:spcPts val="0"/>
                        </a:spcAft>
                        <a:buClr>
                          <a:srgbClr val="000000"/>
                        </a:buClr>
                        <a:buSzPts val="1200"/>
                        <a:buFont typeface="Arial"/>
                        <a:buNone/>
                      </a:pPr>
                      <a:r>
                        <a:rPr b="1" lang="en" sz="1000" u="none" cap="none" strike="noStrike"/>
                        <a:t>OLD words</a:t>
                      </a:r>
                      <a:endParaRPr sz="100" u="none" cap="none" strike="noStrike"/>
                    </a:p>
                  </a:txBody>
                  <a:tcPr marT="16325" marB="16325" marR="32600" marL="32600" anchor="ctr">
                    <a:lnR cap="flat" cmpd="sng" w="9525">
                      <a:solidFill>
                        <a:schemeClr val="lt1"/>
                      </a:solidFill>
                      <a:prstDash val="solid"/>
                      <a:round/>
                      <a:headEnd len="sm" w="sm" type="none"/>
                      <a:tailEnd len="sm" w="sm" type="none"/>
                    </a:lnR>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1</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000" u="none" cap="none" strike="noStrike">
                          <a:solidFill>
                            <a:schemeClr val="dk2"/>
                          </a:solidFill>
                          <a:latin typeface="Century Gothic"/>
                          <a:ea typeface="Century Gothic"/>
                          <a:cs typeface="Century Gothic"/>
                          <a:sym typeface="Century Gothic"/>
                        </a:rPr>
                        <a:t>ever</a:t>
                      </a:r>
                      <a:endParaRPr sz="1000" u="none" cap="none" strike="noStrike">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entury Gothic"/>
                          <a:ea typeface="Century Gothic"/>
                          <a:cs typeface="Century Gothic"/>
                          <a:sym typeface="Century Gothic"/>
                        </a:rPr>
                        <a:t>boat</a:t>
                      </a:r>
                      <a:endParaRPr sz="1000" u="none" cap="none" strike="noStrike">
                        <a:solidFill>
                          <a:srgbClr val="000000"/>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plane</a:t>
                      </a:r>
                      <a:endParaRPr sz="1000" u="none" cap="none" strike="noStrike">
                        <a:solidFill>
                          <a:srgbClr val="000000"/>
                        </a:solidFill>
                        <a:latin typeface="Century Gothic"/>
                        <a:ea typeface="Century Gothic"/>
                        <a:cs typeface="Century Gothic"/>
                        <a:sym typeface="Century Gothic"/>
                      </a:endParaRPr>
                    </a:p>
                  </a:txBody>
                  <a:tcPr marT="7150" marB="7150" marR="17875" marL="17875">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any</a:t>
                      </a:r>
                      <a:endParaRPr sz="1000" u="none" cap="none" strike="noStrike">
                        <a:solidFill>
                          <a:srgbClr val="000000"/>
                        </a:solidFill>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almost</a:t>
                      </a:r>
                      <a:endParaRPr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educate</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5182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2</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000" u="none" cap="none" strike="noStrike">
                          <a:solidFill>
                            <a:schemeClr val="dk2"/>
                          </a:solidFill>
                          <a:latin typeface="Century Gothic"/>
                          <a:ea typeface="Century Gothic"/>
                          <a:cs typeface="Century Gothic"/>
                          <a:sym typeface="Century Gothic"/>
                        </a:rPr>
                        <a:t>sister</a:t>
                      </a:r>
                      <a:endParaRPr sz="1000" u="none" cap="none" strike="noStrike">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chemeClr val="dk2"/>
                          </a:solidFill>
                          <a:latin typeface="Century Gothic"/>
                          <a:ea typeface="Century Gothic"/>
                          <a:cs typeface="Century Gothic"/>
                          <a:sym typeface="Century Gothic"/>
                        </a:rPr>
                        <a:t>coat</a:t>
                      </a:r>
                      <a:endParaRPr sz="1000" u="none" cap="none" strike="noStrike">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late</a:t>
                      </a:r>
                      <a:endParaRPr sz="1000" u="none" cap="none" strike="noStrike">
                        <a:solidFill>
                          <a:srgbClr val="000000"/>
                        </a:solidFill>
                        <a:latin typeface="Century Gothic"/>
                        <a:ea typeface="Century Gothic"/>
                        <a:cs typeface="Century Gothic"/>
                        <a:sym typeface="Century Gothic"/>
                      </a:endParaRPr>
                    </a:p>
                  </a:txBody>
                  <a:tcPr marT="7150" marB="7150" marR="17875" marL="17875">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many</a:t>
                      </a:r>
                      <a:endParaRPr sz="1000" u="none" cap="none" strike="noStrike">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water</a:t>
                      </a:r>
                      <a:endParaRPr sz="1000" u="none" cap="none" strike="noStrike">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graduate</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2635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3</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000" u="none" cap="none" strike="noStrike">
                          <a:solidFill>
                            <a:schemeClr val="dk2"/>
                          </a:solidFill>
                          <a:latin typeface="Century Gothic"/>
                          <a:ea typeface="Century Gothic"/>
                          <a:cs typeface="Century Gothic"/>
                          <a:sym typeface="Century Gothic"/>
                        </a:rPr>
                        <a:t>splinter</a:t>
                      </a:r>
                      <a:endParaRPr sz="1000" u="none" cap="none" strike="noStrike">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chemeClr val="dk2"/>
                          </a:solidFill>
                          <a:latin typeface="Century Gothic"/>
                          <a:ea typeface="Century Gothic"/>
                          <a:cs typeface="Century Gothic"/>
                          <a:sym typeface="Century Gothic"/>
                        </a:rPr>
                        <a:t>moan</a:t>
                      </a:r>
                      <a:endParaRPr sz="1000" u="none" cap="none" strike="noStrike">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state</a:t>
                      </a:r>
                      <a:endParaRPr sz="1000" u="none" cap="none" strike="noStrike">
                        <a:latin typeface="Century Gothic"/>
                        <a:ea typeface="Century Gothic"/>
                        <a:cs typeface="Century Gothic"/>
                        <a:sym typeface="Century Gothic"/>
                      </a:endParaRPr>
                    </a:p>
                  </a:txBody>
                  <a:tcPr marT="7150" marB="7150" marR="17875" marL="17875">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anything</a:t>
                      </a:r>
                      <a:endParaRPr sz="1000" u="none" cap="none" strike="noStrike">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also</a:t>
                      </a:r>
                      <a:endParaRPr sz="1000" u="none" cap="none" strike="noStrike">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grandeur</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0000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4</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000" u="none" cap="none" strike="noStrike">
                          <a:solidFill>
                            <a:schemeClr val="dk2"/>
                          </a:solidFill>
                          <a:latin typeface="Century Gothic"/>
                          <a:ea typeface="Century Gothic"/>
                          <a:cs typeface="Century Gothic"/>
                          <a:sym typeface="Century Gothic"/>
                        </a:rPr>
                        <a:t>silver</a:t>
                      </a:r>
                      <a:endParaRPr sz="1000" u="none" cap="none" strike="noStrike">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chemeClr val="dk2"/>
                          </a:solidFill>
                          <a:latin typeface="Century Gothic"/>
                          <a:ea typeface="Century Gothic"/>
                          <a:cs typeface="Century Gothic"/>
                          <a:sym typeface="Century Gothic"/>
                        </a:rPr>
                        <a:t>coast</a:t>
                      </a:r>
                      <a:endParaRPr sz="1000" u="none" cap="none" strike="noStrike">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tape</a:t>
                      </a:r>
                      <a:endParaRPr sz="1000" u="none" cap="none" strike="noStrike">
                        <a:latin typeface="Century Gothic"/>
                        <a:ea typeface="Century Gothic"/>
                        <a:cs typeface="Century Gothic"/>
                        <a:sym typeface="Century Gothic"/>
                      </a:endParaRPr>
                    </a:p>
                  </a:txBody>
                  <a:tcPr marT="7150" marB="7150" marR="17875" marL="17875">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anyhow</a:t>
                      </a:r>
                      <a:endParaRPr sz="1000" u="none" cap="none" strike="noStrike">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always</a:t>
                      </a:r>
                      <a:endParaRPr sz="1000" u="none" cap="none" strike="noStrike">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Mandurah</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0000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5</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lang="en" sz="1000" u="none" cap="none" strike="noStrike">
                          <a:solidFill>
                            <a:schemeClr val="dk2"/>
                          </a:solidFill>
                          <a:latin typeface="Century Gothic"/>
                          <a:ea typeface="Century Gothic"/>
                          <a:cs typeface="Century Gothic"/>
                          <a:sym typeface="Century Gothic"/>
                        </a:rPr>
                        <a:t>winter</a:t>
                      </a:r>
                      <a:endParaRPr sz="1000" u="none" cap="none" strike="noStrike">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chemeClr val="dk2"/>
                          </a:solidFill>
                          <a:latin typeface="Century Gothic"/>
                          <a:ea typeface="Century Gothic"/>
                          <a:cs typeface="Century Gothic"/>
                          <a:sym typeface="Century Gothic"/>
                        </a:rPr>
                        <a:t>soak</a:t>
                      </a:r>
                      <a:endParaRPr sz="1000" u="none" cap="none" strike="noStrike">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taste</a:t>
                      </a:r>
                      <a:endParaRPr sz="1000" u="none" cap="none" strike="noStrike">
                        <a:latin typeface="Century Gothic"/>
                        <a:ea typeface="Century Gothic"/>
                        <a:cs typeface="Century Gothic"/>
                        <a:sym typeface="Century Gothic"/>
                      </a:endParaRPr>
                    </a:p>
                  </a:txBody>
                  <a:tcPr marT="7150" marB="7150" marR="17875" marL="17875">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anyone</a:t>
                      </a:r>
                      <a:endParaRPr sz="1000" u="none" cap="none" strike="noStrike">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bald</a:t>
                      </a:r>
                      <a:endParaRPr sz="1000" u="none" cap="none" strike="noStrike">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residual</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0000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6</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t/>
                      </a:r>
                      <a:endParaRPr sz="1000">
                        <a:solidFill>
                          <a:schemeClr val="dk2"/>
                        </a:solidFill>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chemeClr val="dk2"/>
                          </a:solidFill>
                          <a:latin typeface="Century Gothic"/>
                          <a:ea typeface="Century Gothic"/>
                          <a:cs typeface="Century Gothic"/>
                          <a:sym typeface="Century Gothic"/>
                        </a:rPr>
                        <a:t>throat</a:t>
                      </a:r>
                      <a:endParaRPr sz="1000" u="none" cap="none" strike="noStrike">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hate</a:t>
                      </a:r>
                      <a:endParaRPr sz="1000" u="none" cap="none" strike="noStrike">
                        <a:latin typeface="Century Gothic"/>
                        <a:ea typeface="Century Gothic"/>
                        <a:cs typeface="Century Gothic"/>
                        <a:sym typeface="Century Gothic"/>
                      </a:endParaRPr>
                    </a:p>
                  </a:txBody>
                  <a:tcPr marT="7150" marB="7150" marR="17875" marL="17875">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anytime</a:t>
                      </a:r>
                      <a:endParaRPr sz="1000" u="none" cap="none" strike="noStrike">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already</a:t>
                      </a:r>
                      <a:endParaRPr sz="1000" u="none" cap="none" strike="noStrike">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residue</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4545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7</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t/>
                      </a:r>
                      <a:endParaRPr sz="1000"/>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lnSpc>
                          <a:spcPct val="100000"/>
                        </a:lnSpc>
                        <a:spcBef>
                          <a:spcPts val="900"/>
                        </a:spcBef>
                        <a:spcAft>
                          <a:spcPts val="900"/>
                        </a:spcAft>
                        <a:buClr>
                          <a:srgbClr val="000000"/>
                        </a:buClr>
                        <a:buSzPts val="800"/>
                        <a:buFont typeface="Arial"/>
                        <a:buNone/>
                      </a:pPr>
                      <a:r>
                        <a:t/>
                      </a:r>
                      <a:endParaRPr sz="1000" u="none" cap="none" strike="noStrike">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daze</a:t>
                      </a:r>
                      <a:endParaRPr sz="1000" u="none" cap="none" strike="noStrike">
                        <a:latin typeface="Century Gothic"/>
                        <a:ea typeface="Century Gothic"/>
                        <a:cs typeface="Century Gothic"/>
                        <a:sym typeface="Century Gothic"/>
                      </a:endParaRPr>
                    </a:p>
                  </a:txBody>
                  <a:tcPr marT="7150" marB="7150" marR="17875" marL="17875">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anymore</a:t>
                      </a:r>
                      <a:endParaRPr sz="1000" u="none" cap="none" strike="noStrike">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appal</a:t>
                      </a:r>
                      <a:endParaRPr sz="1000" u="none" cap="none" strike="noStrike">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0000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8</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t/>
                      </a:r>
                      <a:endParaRPr sz="1000"/>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t/>
                      </a:r>
                      <a:endParaRPr sz="1000">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000" u="none" cap="none" strike="noStrike">
                        <a:latin typeface="Century Gothic"/>
                        <a:ea typeface="Century Gothic"/>
                        <a:cs typeface="Century Gothic"/>
                        <a:sym typeface="Century Gothic"/>
                      </a:endParaRPr>
                    </a:p>
                  </a:txBody>
                  <a:tcPr marT="16325" marB="16325" marR="32600" marL="32600">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anybody</a:t>
                      </a:r>
                      <a:endParaRPr sz="1000" u="none" cap="none" strike="noStrike">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walnut</a:t>
                      </a:r>
                      <a:endParaRPr sz="1000" u="none" cap="none" strike="noStrike">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r>
              <a:tr h="339400">
                <a:tc gridSpan="2">
                  <a:txBody>
                    <a:bodyPr/>
                    <a:lstStyle/>
                    <a:p>
                      <a:pPr indent="0" lvl="0" marL="0" marR="0" rtl="0" algn="ctr">
                        <a:lnSpc>
                          <a:spcPct val="100000"/>
                        </a:lnSpc>
                        <a:spcBef>
                          <a:spcPts val="0"/>
                        </a:spcBef>
                        <a:spcAft>
                          <a:spcPts val="0"/>
                        </a:spcAft>
                        <a:buClr>
                          <a:srgbClr val="000000"/>
                        </a:buClr>
                        <a:buSzPts val="1200"/>
                        <a:buFont typeface="Arial"/>
                        <a:buNone/>
                      </a:pPr>
                      <a:r>
                        <a:rPr b="1" lang="en" sz="800" u="none" cap="none" strike="noStrike"/>
                        <a:t>New Sound</a:t>
                      </a:r>
                      <a:endParaRPr sz="800" u="none" cap="none" strike="noStrike"/>
                    </a:p>
                  </a:txBody>
                  <a:tcPr marT="16325" marB="16325" marR="32600" marL="32600" anchor="ctr">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c>
                  <a:txBody>
                    <a:bodyPr/>
                    <a:lstStyle/>
                    <a:p>
                      <a:pPr indent="0" lvl="0" marL="0" rtl="0" algn="ctr">
                        <a:lnSpc>
                          <a:spcPct val="100000"/>
                        </a:lnSpc>
                        <a:spcBef>
                          <a:spcPts val="0"/>
                        </a:spcBef>
                        <a:spcAft>
                          <a:spcPts val="0"/>
                        </a:spcAft>
                        <a:buNone/>
                      </a:pPr>
                      <a:r>
                        <a:rPr b="1" lang="en" sz="1000">
                          <a:solidFill>
                            <a:schemeClr val="accent1"/>
                          </a:solidFill>
                          <a:latin typeface="Arial Narrow"/>
                          <a:ea typeface="Arial Narrow"/>
                          <a:cs typeface="Arial Narrow"/>
                          <a:sym typeface="Arial Narrow"/>
                        </a:rPr>
                        <a:t>‘Er’ as in her</a:t>
                      </a:r>
                      <a:endParaRPr b="1" sz="1000">
                        <a:solidFill>
                          <a:schemeClr val="accent1"/>
                        </a:solidFill>
                        <a:latin typeface="Arial Narrow"/>
                        <a:ea typeface="Arial Narrow"/>
                        <a:cs typeface="Arial Narrow"/>
                        <a:sym typeface="Arial Narrow"/>
                      </a:endParaRPr>
                    </a:p>
                  </a:txBody>
                  <a:tcPr marT="16325" marB="16325" marR="32600" marL="32600"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100000"/>
                        </a:lnSpc>
                        <a:spcBef>
                          <a:spcPts val="900"/>
                        </a:spcBef>
                        <a:spcAft>
                          <a:spcPts val="900"/>
                        </a:spcAft>
                        <a:buNone/>
                      </a:pPr>
                      <a:r>
                        <a:rPr b="1" lang="en" sz="1000">
                          <a:solidFill>
                            <a:schemeClr val="accent1"/>
                          </a:solidFill>
                          <a:latin typeface="Arial Narrow"/>
                          <a:ea typeface="Arial Narrow"/>
                          <a:cs typeface="Arial Narrow"/>
                          <a:sym typeface="Arial Narrow"/>
                        </a:rPr>
                        <a:t>oe (as in toe) </a:t>
                      </a:r>
                      <a:r>
                        <a:rPr b="1" lang="en" sz="900">
                          <a:solidFill>
                            <a:schemeClr val="accent1"/>
                          </a:solidFill>
                          <a:latin typeface="Arial Narrow"/>
                          <a:ea typeface="Arial Narrow"/>
                          <a:cs typeface="Arial Narrow"/>
                          <a:sym typeface="Arial Narrow"/>
                        </a:rPr>
                        <a:t>usually at the end of words</a:t>
                      </a:r>
                      <a:endParaRPr b="1" sz="900">
                        <a:solidFill>
                          <a:schemeClr val="accent1"/>
                        </a:solidFill>
                        <a:latin typeface="Arial Narrow"/>
                        <a:ea typeface="Arial Narrow"/>
                        <a:cs typeface="Arial Narrow"/>
                        <a:sym typeface="Arial Narrow"/>
                      </a:endParaRPr>
                    </a:p>
                  </a:txBody>
                  <a:tcPr marT="68575" marB="68575" marR="68575" marL="68575" anchor="ctr">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 sz="1000" u="none" cap="none" strike="noStrike">
                          <a:solidFill>
                            <a:schemeClr val="accent1"/>
                          </a:solidFill>
                          <a:latin typeface="Arial Narrow"/>
                          <a:ea typeface="Arial Narrow"/>
                          <a:cs typeface="Arial Narrow"/>
                          <a:sym typeface="Arial Narrow"/>
                        </a:rPr>
                        <a:t>“i-e” as in five</a:t>
                      </a:r>
                      <a:endParaRPr b="1" sz="1000" u="none" cap="none" strike="noStrike">
                        <a:solidFill>
                          <a:schemeClr val="accent1"/>
                        </a:solidFill>
                        <a:latin typeface="Arial Narrow"/>
                        <a:ea typeface="Arial Narrow"/>
                        <a:cs typeface="Arial Narrow"/>
                        <a:sym typeface="Arial Narrow"/>
                      </a:endParaRPr>
                    </a:p>
                  </a:txBody>
                  <a:tcPr marT="16325" marB="16325" marR="32600" marL="32600" anchor="ctr">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 sz="1000" u="none" cap="none" strike="noStrike">
                          <a:solidFill>
                            <a:schemeClr val="accent1"/>
                          </a:solidFill>
                          <a:latin typeface="Arial Narrow"/>
                          <a:ea typeface="Arial Narrow"/>
                          <a:cs typeface="Arial Narrow"/>
                          <a:sym typeface="Arial Narrow"/>
                        </a:rPr>
                        <a:t>“le” as in table</a:t>
                      </a:r>
                      <a:endParaRPr b="1" sz="1000" u="none" cap="none" strike="noStrike">
                        <a:solidFill>
                          <a:schemeClr val="accent1"/>
                        </a:solidFill>
                        <a:latin typeface="Arial Narrow"/>
                        <a:ea typeface="Arial Narrow"/>
                        <a:cs typeface="Arial Narrow"/>
                        <a:sym typeface="Arial Narrow"/>
                      </a:endParaRPr>
                    </a:p>
                  </a:txBody>
                  <a:tcPr marT="16325" marB="16325" marR="32600" marL="326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 sz="1000" u="none" cap="none" strike="noStrike">
                          <a:solidFill>
                            <a:schemeClr val="accent1"/>
                          </a:solidFill>
                          <a:latin typeface="Arial Narrow"/>
                          <a:ea typeface="Arial Narrow"/>
                          <a:cs typeface="Arial Narrow"/>
                          <a:sym typeface="Arial Narrow"/>
                        </a:rPr>
                        <a:t>“ar” as in warm</a:t>
                      </a:r>
                      <a:endParaRPr b="1" sz="1000" u="none" cap="none" strike="noStrike">
                        <a:solidFill>
                          <a:schemeClr val="accent1"/>
                        </a:solidFill>
                        <a:latin typeface="Arial Narrow"/>
                        <a:ea typeface="Arial Narrow"/>
                        <a:cs typeface="Arial Narrow"/>
                        <a:sym typeface="Arial Narrow"/>
                      </a:endParaRPr>
                    </a:p>
                  </a:txBody>
                  <a:tcPr marT="16325" marB="16325" marR="32600" marL="326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 sz="1000">
                          <a:solidFill>
                            <a:schemeClr val="accent1"/>
                          </a:solidFill>
                          <a:latin typeface="Arial Narrow"/>
                          <a:ea typeface="Arial Narrow"/>
                          <a:cs typeface="Arial Narrow"/>
                          <a:sym typeface="Arial Narrow"/>
                        </a:rPr>
                        <a:t>u” as “j” in educate</a:t>
                      </a:r>
                      <a:endParaRPr b="1" sz="1000">
                        <a:solidFill>
                          <a:schemeClr val="accent1"/>
                        </a:solidFill>
                        <a:latin typeface="Arial Narrow"/>
                        <a:ea typeface="Arial Narrow"/>
                        <a:cs typeface="Arial Narrow"/>
                        <a:sym typeface="Arial Narrow"/>
                      </a:endParaRPr>
                    </a:p>
                  </a:txBody>
                  <a:tcPr marT="16325" marB="16325" marR="32600" marL="326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lt1"/>
                      </a:solidFill>
                      <a:prstDash val="solid"/>
                      <a:round/>
                      <a:headEnd len="sm" w="sm" type="none"/>
                      <a:tailEnd len="sm" w="sm" type="none"/>
                    </a:lnB>
                  </a:tcPr>
                </a:tc>
              </a:tr>
              <a:tr h="193950">
                <a:tc rowSpan="8">
                  <a:txBody>
                    <a:bodyPr/>
                    <a:lstStyle/>
                    <a:p>
                      <a:pPr indent="0" lvl="0" marL="0" marR="0" rtl="0" algn="ctr">
                        <a:lnSpc>
                          <a:spcPct val="100000"/>
                        </a:lnSpc>
                        <a:spcBef>
                          <a:spcPts val="0"/>
                        </a:spcBef>
                        <a:spcAft>
                          <a:spcPts val="0"/>
                        </a:spcAft>
                        <a:buClr>
                          <a:srgbClr val="000000"/>
                        </a:buClr>
                        <a:buSzPts val="1200"/>
                        <a:buFont typeface="Arial"/>
                        <a:buNone/>
                      </a:pPr>
                      <a:r>
                        <a:rPr b="1" lang="en" sz="1000" u="none" cap="none" strike="noStrike"/>
                        <a:t>New Words</a:t>
                      </a:r>
                      <a:endParaRPr sz="100" u="none" cap="none" strike="noStrike"/>
                    </a:p>
                  </a:txBody>
                  <a:tcPr marT="16325" marB="16325" marR="32600" marL="32600" anchor="ctr">
                    <a:lnR cap="flat" cmpd="sng" w="9525">
                      <a:solidFill>
                        <a:schemeClr val="lt1"/>
                      </a:solidFill>
                      <a:prstDash val="solid"/>
                      <a:round/>
                      <a:headEnd len="sm" w="sm" type="none"/>
                      <a:tailEnd len="sm" w="sm" type="none"/>
                    </a:lnR>
                    <a:lnT cap="flat" cmpd="sng" w="952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9</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a:solidFill>
                            <a:srgbClr val="000000"/>
                          </a:solidFill>
                          <a:latin typeface="Century Gothic"/>
                          <a:ea typeface="Century Gothic"/>
                          <a:cs typeface="Century Gothic"/>
                          <a:sym typeface="Century Gothic"/>
                        </a:rPr>
                        <a:t>her</a:t>
                      </a:r>
                      <a:endParaRPr sz="1000" u="none" cap="none" strike="noStrike">
                        <a:solidFill>
                          <a:srgbClr val="000000"/>
                        </a:solidFill>
                        <a:latin typeface="Century Gothic"/>
                        <a:ea typeface="Century Gothic"/>
                        <a:cs typeface="Century Gothic"/>
                        <a:sym typeface="Century Gothic"/>
                      </a:endParaRPr>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solidFill>
                            <a:schemeClr val="dk2"/>
                          </a:solidFill>
                          <a:latin typeface="Century Gothic"/>
                          <a:ea typeface="Century Gothic"/>
                          <a:cs typeface="Century Gothic"/>
                          <a:sym typeface="Century Gothic"/>
                        </a:rPr>
                        <a:t>foe </a:t>
                      </a:r>
                      <a:endParaRPr sz="1000" u="none" cap="none" strike="noStrike">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chemeClr val="dk2"/>
                          </a:solidFill>
                          <a:latin typeface="Century Gothic"/>
                          <a:ea typeface="Century Gothic"/>
                          <a:cs typeface="Century Gothic"/>
                          <a:sym typeface="Century Gothic"/>
                        </a:rPr>
                        <a:t>fire</a:t>
                      </a:r>
                      <a:endParaRPr sz="1000" u="none" cap="none" strike="noStrike">
                        <a:solidFill>
                          <a:schemeClr val="dk2"/>
                        </a:solidFill>
                        <a:latin typeface="Century Gothic"/>
                        <a:ea typeface="Century Gothic"/>
                        <a:cs typeface="Century Gothic"/>
                        <a:sym typeface="Century Gothic"/>
                      </a:endParaRPr>
                    </a:p>
                  </a:txBody>
                  <a:tcPr marT="7150" marB="7150" marR="17875" marL="17875">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uncle</a:t>
                      </a:r>
                      <a:endParaRPr sz="1000" u="none" cap="none" strike="noStrike">
                        <a:solidFill>
                          <a:srgbClr val="000000"/>
                        </a:solidFill>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dwarf</a:t>
                      </a:r>
                      <a:endParaRPr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guaranteed</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0000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10</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solidFill>
                            <a:srgbClr val="000000"/>
                          </a:solidFill>
                          <a:latin typeface="Century Gothic"/>
                          <a:ea typeface="Century Gothic"/>
                          <a:cs typeface="Century Gothic"/>
                          <a:sym typeface="Century Gothic"/>
                        </a:rPr>
                        <a:t>herb</a:t>
                      </a:r>
                      <a:endParaRPr sz="1000">
                        <a:solidFill>
                          <a:srgbClr val="000000"/>
                        </a:solidFill>
                        <a:latin typeface="Century Gothic"/>
                        <a:ea typeface="Century Gothic"/>
                        <a:cs typeface="Century Gothic"/>
                        <a:sym typeface="Century Gothic"/>
                      </a:endParaRPr>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solidFill>
                            <a:schemeClr val="dk2"/>
                          </a:solidFill>
                          <a:latin typeface="Century Gothic"/>
                          <a:ea typeface="Century Gothic"/>
                          <a:cs typeface="Century Gothic"/>
                          <a:sym typeface="Century Gothic"/>
                        </a:rPr>
                        <a:t>doe</a:t>
                      </a:r>
                      <a:endParaRPr sz="1000">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white</a:t>
                      </a:r>
                      <a:endParaRPr sz="1000" u="none" cap="none" strike="noStrike">
                        <a:latin typeface="Century Gothic"/>
                        <a:ea typeface="Century Gothic"/>
                        <a:cs typeface="Century Gothic"/>
                        <a:sym typeface="Century Gothic"/>
                      </a:endParaRPr>
                    </a:p>
                  </a:txBody>
                  <a:tcPr marT="7150" marB="7150" marR="17875" marL="17875">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jungle</a:t>
                      </a:r>
                      <a:endParaRPr sz="1000" u="none" cap="none" strike="noStrike">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warn</a:t>
                      </a:r>
                      <a:endParaRPr sz="1000" u="none" cap="none" strike="noStrike">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guillotine</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75825">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11</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solidFill>
                            <a:srgbClr val="000000"/>
                          </a:solidFill>
                          <a:latin typeface="Century Gothic"/>
                          <a:ea typeface="Century Gothic"/>
                          <a:cs typeface="Century Gothic"/>
                          <a:sym typeface="Century Gothic"/>
                        </a:rPr>
                        <a:t>term</a:t>
                      </a:r>
                      <a:endParaRPr b="1" sz="1000">
                        <a:solidFill>
                          <a:srgbClr val="000000"/>
                        </a:solidFill>
                        <a:latin typeface="Century Gothic"/>
                        <a:ea typeface="Century Gothic"/>
                        <a:cs typeface="Century Gothic"/>
                        <a:sym typeface="Century Gothic"/>
                      </a:endParaRPr>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solidFill>
                            <a:schemeClr val="dk2"/>
                          </a:solidFill>
                          <a:latin typeface="Century Gothic"/>
                          <a:ea typeface="Century Gothic"/>
                          <a:cs typeface="Century Gothic"/>
                          <a:sym typeface="Century Gothic"/>
                        </a:rPr>
                        <a:t>tiptoe</a:t>
                      </a:r>
                      <a:endParaRPr sz="1000">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inside</a:t>
                      </a:r>
                      <a:endParaRPr sz="1000" u="none" cap="none" strike="noStrike">
                        <a:latin typeface="Century Gothic"/>
                        <a:ea typeface="Century Gothic"/>
                        <a:cs typeface="Century Gothic"/>
                        <a:sym typeface="Century Gothic"/>
                      </a:endParaRPr>
                    </a:p>
                  </a:txBody>
                  <a:tcPr marT="7150" marB="7150" marR="17875" marL="17875">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tremble</a:t>
                      </a:r>
                      <a:endParaRPr sz="1000" u="none" cap="none" strike="noStrike">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reward</a:t>
                      </a:r>
                      <a:endParaRPr sz="1000" u="none" cap="none" strike="noStrike">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haemoglobin</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6945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12</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solidFill>
                            <a:srgbClr val="000000"/>
                          </a:solidFill>
                          <a:latin typeface="Century Gothic"/>
                          <a:ea typeface="Century Gothic"/>
                          <a:cs typeface="Century Gothic"/>
                          <a:sym typeface="Century Gothic"/>
                        </a:rPr>
                        <a:t>fern</a:t>
                      </a:r>
                      <a:endParaRPr sz="1000">
                        <a:solidFill>
                          <a:srgbClr val="000000"/>
                        </a:solidFill>
                        <a:latin typeface="Century Gothic"/>
                        <a:ea typeface="Century Gothic"/>
                        <a:cs typeface="Century Gothic"/>
                        <a:sym typeface="Century Gothic"/>
                      </a:endParaRPr>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solidFill>
                            <a:schemeClr val="dk2"/>
                          </a:solidFill>
                          <a:latin typeface="Century Gothic"/>
                          <a:ea typeface="Century Gothic"/>
                          <a:cs typeface="Century Gothic"/>
                          <a:sym typeface="Century Gothic"/>
                        </a:rPr>
                        <a:t>hoe</a:t>
                      </a:r>
                      <a:endParaRPr sz="1000">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shine</a:t>
                      </a:r>
                      <a:endParaRPr sz="1000" u="none" cap="none" strike="noStrike">
                        <a:latin typeface="Century Gothic"/>
                        <a:ea typeface="Century Gothic"/>
                        <a:cs typeface="Century Gothic"/>
                        <a:sym typeface="Century Gothic"/>
                      </a:endParaRPr>
                    </a:p>
                  </a:txBody>
                  <a:tcPr marT="7150" marB="7150" marR="17875" marL="17875">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tumble</a:t>
                      </a:r>
                      <a:endParaRPr sz="1000" u="none" cap="none" strike="noStrike">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war</a:t>
                      </a:r>
                      <a:endParaRPr sz="1000" u="none" cap="none" strike="noStrike">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hallucinate</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3760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13</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solidFill>
                            <a:srgbClr val="000000"/>
                          </a:solidFill>
                          <a:latin typeface="Century Gothic"/>
                          <a:ea typeface="Century Gothic"/>
                          <a:cs typeface="Century Gothic"/>
                          <a:sym typeface="Century Gothic"/>
                        </a:rPr>
                        <a:t>perm</a:t>
                      </a:r>
                      <a:endParaRPr sz="1000">
                        <a:solidFill>
                          <a:srgbClr val="000000"/>
                        </a:solidFill>
                        <a:latin typeface="Century Gothic"/>
                        <a:ea typeface="Century Gothic"/>
                        <a:cs typeface="Century Gothic"/>
                        <a:sym typeface="Century Gothic"/>
                      </a:endParaRPr>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solidFill>
                            <a:schemeClr val="dk2"/>
                          </a:solidFill>
                          <a:latin typeface="Century Gothic"/>
                          <a:ea typeface="Century Gothic"/>
                          <a:cs typeface="Century Gothic"/>
                          <a:sym typeface="Century Gothic"/>
                        </a:rPr>
                        <a:t>oboe</a:t>
                      </a:r>
                      <a:endParaRPr sz="1000">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spine</a:t>
                      </a:r>
                      <a:endParaRPr sz="1000" u="none" cap="none" strike="noStrike">
                        <a:latin typeface="Century Gothic"/>
                        <a:ea typeface="Century Gothic"/>
                        <a:cs typeface="Century Gothic"/>
                        <a:sym typeface="Century Gothic"/>
                      </a:endParaRPr>
                    </a:p>
                  </a:txBody>
                  <a:tcPr marT="7150" marB="7150" marR="17875" marL="17875">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crumble</a:t>
                      </a:r>
                      <a:endParaRPr sz="1000" u="none" cap="none" strike="noStrike">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awarded</a:t>
                      </a:r>
                      <a:endParaRPr sz="1000" u="none" cap="none" strike="noStrike">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helium</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7095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14</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1000">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 sz="1000">
                          <a:solidFill>
                            <a:schemeClr val="dk2"/>
                          </a:solidFill>
                          <a:latin typeface="Century Gothic"/>
                          <a:ea typeface="Century Gothic"/>
                          <a:cs typeface="Century Gothic"/>
                          <a:sym typeface="Century Gothic"/>
                        </a:rPr>
                        <a:t>goes</a:t>
                      </a:r>
                      <a:endParaRPr b="1" sz="1000" u="none" cap="none" strike="noStrike">
                        <a:solidFill>
                          <a:schemeClr val="dk2"/>
                        </a:solidFill>
                        <a:latin typeface="Century Gothic"/>
                        <a:ea typeface="Century Gothic"/>
                        <a:cs typeface="Century Gothic"/>
                        <a:sym typeface="Century Gothic"/>
                      </a:endParaRPr>
                    </a:p>
                  </a:txBody>
                  <a:tcPr marT="68575" marB="68575" marR="68575" marL="6857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drive</a:t>
                      </a:r>
                      <a:endParaRPr sz="1000" u="none" cap="none" strike="noStrike">
                        <a:latin typeface="Century Gothic"/>
                        <a:ea typeface="Century Gothic"/>
                        <a:cs typeface="Century Gothic"/>
                        <a:sym typeface="Century Gothic"/>
                      </a:endParaRPr>
                    </a:p>
                  </a:txBody>
                  <a:tcPr marT="7150" marB="7150" marR="17875" marL="17875">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gargle</a:t>
                      </a:r>
                      <a:endParaRPr sz="1000" u="none" cap="none" strike="noStrike">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quart</a:t>
                      </a:r>
                      <a:endParaRPr sz="1000" u="none" cap="none" strike="noStrike">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hesitance</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1930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15</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t/>
                      </a:r>
                      <a:endParaRPr b="1" sz="1000" u="none" cap="none" strike="noStrike">
                        <a:latin typeface="Century Gothic"/>
                        <a:ea typeface="Century Gothic"/>
                        <a:cs typeface="Century Gothic"/>
                        <a:sym typeface="Century Gothic"/>
                      </a:endParaRPr>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t/>
                      </a:r>
                      <a:endParaRPr b="1" sz="1000" u="none" cap="none" strike="noStrike">
                        <a:latin typeface="Century Gothic"/>
                        <a:ea typeface="Century Gothic"/>
                        <a:cs typeface="Century Gothic"/>
                        <a:sym typeface="Century Gothic"/>
                      </a:endParaRPr>
                    </a:p>
                  </a:txBody>
                  <a:tcPr marT="16325" marB="16325" marR="32600" marL="32600">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invite</a:t>
                      </a:r>
                      <a:endParaRPr sz="1000" u="none" cap="none" strike="noStrike">
                        <a:latin typeface="Century Gothic"/>
                        <a:ea typeface="Century Gothic"/>
                        <a:cs typeface="Century Gothic"/>
                        <a:sym typeface="Century Gothic"/>
                      </a:endParaRPr>
                    </a:p>
                  </a:txBody>
                  <a:tcPr marT="7150" marB="7150" marR="17875" marL="17875">
                    <a:lnL cap="flat" cmpd="sng" w="9525">
                      <a:solidFill>
                        <a:srgbClr val="FFFF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freckle</a:t>
                      </a:r>
                      <a:endParaRPr sz="1000" u="none" cap="none" strike="noStrike">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warp</a:t>
                      </a:r>
                      <a:endParaRPr sz="1000" u="none" cap="none" strike="noStrike">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humanitarian</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234900">
                <a:tc vMerge="1"/>
                <a:tc>
                  <a:txBody>
                    <a:bodyPr/>
                    <a:lstStyle/>
                    <a:p>
                      <a:pPr indent="0" lvl="0" marL="0" marR="0" rtl="0" algn="ctr">
                        <a:lnSpc>
                          <a:spcPct val="100000"/>
                        </a:lnSpc>
                        <a:spcBef>
                          <a:spcPts val="0"/>
                        </a:spcBef>
                        <a:spcAft>
                          <a:spcPts val="0"/>
                        </a:spcAft>
                        <a:buClr>
                          <a:srgbClr val="000000"/>
                        </a:buClr>
                        <a:buSzPts val="600"/>
                        <a:buFont typeface="Arial"/>
                        <a:buNone/>
                      </a:pPr>
                      <a:r>
                        <a:rPr b="1" lang="en" sz="1000" u="none" cap="none" strike="noStrike"/>
                        <a:t>16</a:t>
                      </a:r>
                      <a:endParaRPr sz="1000" u="none" cap="none" strike="noStrike"/>
                    </a:p>
                  </a:txBody>
                  <a:tcPr marT="16325" marB="16325" marR="32600" marL="326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b="1" sz="1000" u="none" cap="none" strike="noStrike">
                        <a:latin typeface="Century Gothic"/>
                        <a:ea typeface="Century Gothic"/>
                        <a:cs typeface="Century Gothic"/>
                        <a:sym typeface="Century Gothic"/>
                      </a:endParaRPr>
                    </a:p>
                  </a:txBody>
                  <a:tcPr marT="16325" marB="16325" marR="32600" marL="326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t/>
                      </a:r>
                      <a:endParaRPr b="1" sz="1000" u="none" cap="none" strike="noStrike">
                        <a:latin typeface="Century Gothic"/>
                        <a:ea typeface="Century Gothic"/>
                        <a:cs typeface="Century Gothic"/>
                        <a:sym typeface="Century Gothic"/>
                      </a:endParaRPr>
                    </a:p>
                  </a:txBody>
                  <a:tcPr marT="16325" marB="16325" marR="32600" marL="326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600"/>
                        <a:buFont typeface="Arial"/>
                        <a:buNone/>
                      </a:pPr>
                      <a:r>
                        <a:t/>
                      </a:r>
                      <a:endParaRPr b="1" sz="1000" u="none" cap="none" strike="noStrike">
                        <a:latin typeface="Century Gothic"/>
                        <a:ea typeface="Century Gothic"/>
                        <a:cs typeface="Century Gothic"/>
                        <a:sym typeface="Century Gothic"/>
                      </a:endParaRPr>
                    </a:p>
                  </a:txBody>
                  <a:tcPr marT="16325" marB="16325" marR="32600" marL="326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crumple</a:t>
                      </a:r>
                      <a:endParaRPr sz="1000" u="none" cap="none" strike="noStrike">
                        <a:latin typeface="Century Gothic"/>
                        <a:ea typeface="Century Gothic"/>
                        <a:cs typeface="Century Gothic"/>
                        <a:sym typeface="Century Gothic"/>
                      </a:endParaRPr>
                    </a:p>
                  </a:txBody>
                  <a:tcPr marT="7150" marB="7150" marR="17875" marL="1787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i="0" lang="en" sz="1000" u="none" cap="none" strike="noStrike">
                          <a:solidFill>
                            <a:srgbClr val="000000"/>
                          </a:solidFill>
                          <a:latin typeface="Century Gothic"/>
                          <a:ea typeface="Century Gothic"/>
                          <a:cs typeface="Century Gothic"/>
                          <a:sym typeface="Century Gothic"/>
                        </a:rPr>
                        <a:t>towards</a:t>
                      </a:r>
                      <a:endParaRPr sz="1000" u="none" cap="none" strike="noStrike">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i="0" lang="en" sz="1000" u="none" cap="none" strike="noStrike">
                          <a:solidFill>
                            <a:srgbClr val="000000"/>
                          </a:solidFill>
                          <a:latin typeface="Century Gothic"/>
                          <a:ea typeface="Century Gothic"/>
                          <a:cs typeface="Century Gothic"/>
                          <a:sym typeface="Century Gothic"/>
                        </a:rPr>
                        <a:t>imaginable</a:t>
                      </a:r>
                      <a:endParaRPr i="0" sz="1000" u="none" cap="none" strike="noStrike">
                        <a:solidFill>
                          <a:srgbClr val="000000"/>
                        </a:solidFill>
                        <a:latin typeface="Century Gothic"/>
                        <a:ea typeface="Century Gothic"/>
                        <a:cs typeface="Century Gothic"/>
                        <a:sym typeface="Century Gothic"/>
                      </a:endParaRPr>
                    </a:p>
                  </a:txBody>
                  <a:tcPr marT="17875" marB="17875" marR="35725" marL="357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pic>
        <p:nvPicPr>
          <p:cNvPr id="204" name="Google Shape;204;ge2eab10974_0_0"/>
          <p:cNvPicPr preferRelativeResize="0"/>
          <p:nvPr/>
        </p:nvPicPr>
        <p:blipFill rotWithShape="1">
          <a:blip r:embed="rId3">
            <a:alphaModFix/>
          </a:blip>
          <a:srcRect b="0" l="0" r="0" t="0"/>
          <a:stretch/>
        </p:blipFill>
        <p:spPr>
          <a:xfrm>
            <a:off x="3531250" y="-10675"/>
            <a:ext cx="261475" cy="329400"/>
          </a:xfrm>
          <a:prstGeom prst="rect">
            <a:avLst/>
          </a:prstGeom>
          <a:noFill/>
          <a:ln>
            <a:noFill/>
          </a:ln>
        </p:spPr>
      </p:pic>
      <p:pic>
        <p:nvPicPr>
          <p:cNvPr id="205" name="Google Shape;205;ge2eab10974_0_0"/>
          <p:cNvPicPr preferRelativeResize="0"/>
          <p:nvPr/>
        </p:nvPicPr>
        <p:blipFill rotWithShape="1">
          <a:blip r:embed="rId4">
            <a:alphaModFix/>
          </a:blip>
          <a:srcRect b="0" l="0" r="0" t="0"/>
          <a:stretch/>
        </p:blipFill>
        <p:spPr>
          <a:xfrm>
            <a:off x="4607425" y="-21026"/>
            <a:ext cx="320850" cy="282501"/>
          </a:xfrm>
          <a:prstGeom prst="rect">
            <a:avLst/>
          </a:prstGeom>
          <a:noFill/>
          <a:ln>
            <a:noFill/>
          </a:ln>
        </p:spPr>
      </p:pic>
      <p:pic>
        <p:nvPicPr>
          <p:cNvPr id="206" name="Google Shape;206;ge2eab10974_0_0"/>
          <p:cNvPicPr preferRelativeResize="0"/>
          <p:nvPr/>
        </p:nvPicPr>
        <p:blipFill rotWithShape="1">
          <a:blip r:embed="rId5">
            <a:alphaModFix/>
          </a:blip>
          <a:srcRect b="0" l="0" r="0" t="0"/>
          <a:stretch/>
        </p:blipFill>
        <p:spPr>
          <a:xfrm>
            <a:off x="6000845" y="-30210"/>
            <a:ext cx="397631" cy="368472"/>
          </a:xfrm>
          <a:prstGeom prst="rect">
            <a:avLst/>
          </a:prstGeom>
          <a:noFill/>
          <a:ln>
            <a:noFill/>
          </a:ln>
        </p:spPr>
      </p:pic>
      <p:pic>
        <p:nvPicPr>
          <p:cNvPr id="207" name="Google Shape;207;ge2eab10974_0_0"/>
          <p:cNvPicPr preferRelativeResize="0"/>
          <p:nvPr/>
        </p:nvPicPr>
        <p:blipFill rotWithShape="1">
          <a:blip r:embed="rId6">
            <a:alphaModFix/>
          </a:blip>
          <a:srcRect b="0" l="0" r="0" t="0"/>
          <a:stretch/>
        </p:blipFill>
        <p:spPr>
          <a:xfrm>
            <a:off x="7417555" y="-21329"/>
            <a:ext cx="397631" cy="350714"/>
          </a:xfrm>
          <a:prstGeom prst="rect">
            <a:avLst/>
          </a:prstGeom>
          <a:noFill/>
          <a:ln>
            <a:noFill/>
          </a:ln>
        </p:spPr>
      </p:pic>
      <p:pic>
        <p:nvPicPr>
          <p:cNvPr id="208" name="Google Shape;208;ge2eab10974_0_0"/>
          <p:cNvPicPr preferRelativeResize="0"/>
          <p:nvPr/>
        </p:nvPicPr>
        <p:blipFill rotWithShape="1">
          <a:blip r:embed="rId7">
            <a:alphaModFix/>
          </a:blip>
          <a:srcRect b="0" l="0" r="0" t="0"/>
          <a:stretch/>
        </p:blipFill>
        <p:spPr>
          <a:xfrm>
            <a:off x="2335000" y="-30225"/>
            <a:ext cx="320850" cy="285654"/>
          </a:xfrm>
          <a:prstGeom prst="rect">
            <a:avLst/>
          </a:prstGeom>
          <a:noFill/>
          <a:ln>
            <a:noFill/>
          </a:ln>
        </p:spPr>
      </p:pic>
      <p:pic>
        <p:nvPicPr>
          <p:cNvPr id="209" name="Google Shape;209;ge2eab10974_0_0"/>
          <p:cNvPicPr preferRelativeResize="0"/>
          <p:nvPr/>
        </p:nvPicPr>
        <p:blipFill rotWithShape="1">
          <a:blip r:embed="rId8">
            <a:alphaModFix/>
          </a:blip>
          <a:srcRect b="0" l="0" r="0" t="0"/>
          <a:stretch/>
        </p:blipFill>
        <p:spPr>
          <a:xfrm>
            <a:off x="8746950" y="-43449"/>
            <a:ext cx="320850" cy="312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6"/>
          <p:cNvSpPr txBox="1"/>
          <p:nvPr>
            <p:ph type="title"/>
          </p:nvPr>
        </p:nvSpPr>
        <p:spPr>
          <a:xfrm>
            <a:off x="0" y="334225"/>
            <a:ext cx="91440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3100">
                <a:latin typeface="Patrick Hand"/>
                <a:ea typeface="Patrick Hand"/>
                <a:cs typeface="Patrick Hand"/>
                <a:sym typeface="Patrick Hand"/>
              </a:rPr>
              <a:t>History - The Australian Colonies</a:t>
            </a:r>
            <a:endParaRPr sz="3100">
              <a:latin typeface="Patrick Hand"/>
              <a:ea typeface="Patrick Hand"/>
              <a:cs typeface="Patrick Hand"/>
              <a:sym typeface="Patrick Hand"/>
            </a:endParaRPr>
          </a:p>
        </p:txBody>
      </p:sp>
      <p:sp>
        <p:nvSpPr>
          <p:cNvPr id="433" name="Google Shape;433;p26"/>
          <p:cNvSpPr txBox="1"/>
          <p:nvPr/>
        </p:nvSpPr>
        <p:spPr>
          <a:xfrm>
            <a:off x="0" y="1689825"/>
            <a:ext cx="9144000" cy="28014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396"/>
              <a:buFont typeface="Arial"/>
              <a:buNone/>
            </a:pPr>
            <a:r>
              <a:rPr lang="en" sz="1700">
                <a:latin typeface="Patrick Hand"/>
                <a:ea typeface="Patrick Hand"/>
                <a:cs typeface="Patrick Hand"/>
                <a:sym typeface="Patrick Hand"/>
              </a:rPr>
              <a:t>Use the Padlet link below to access your class KWL chart about Australian Colonies. This is an interactive way for you to see what the rest of your peers are contributing throughout the term. </a:t>
            </a:r>
            <a:endParaRPr sz="1700">
              <a:latin typeface="Patrick Hand"/>
              <a:ea typeface="Patrick Hand"/>
              <a:cs typeface="Patrick Hand"/>
              <a:sym typeface="Patrick Hand"/>
            </a:endParaRPr>
          </a:p>
          <a:p>
            <a:pPr indent="0" lvl="0" marL="0" marR="0" rtl="0" algn="l">
              <a:lnSpc>
                <a:spcPct val="150000"/>
              </a:lnSpc>
              <a:spcBef>
                <a:spcPts val="0"/>
              </a:spcBef>
              <a:spcAft>
                <a:spcPts val="0"/>
              </a:spcAft>
              <a:buClr>
                <a:srgbClr val="000000"/>
              </a:buClr>
              <a:buSzPts val="1396"/>
              <a:buFont typeface="Arial"/>
              <a:buNone/>
            </a:pPr>
            <a:r>
              <a:rPr lang="en" sz="1700">
                <a:highlight>
                  <a:srgbClr val="FFFF00"/>
                </a:highlight>
                <a:latin typeface="Patrick Hand"/>
                <a:ea typeface="Patrick Hand"/>
                <a:cs typeface="Patrick Hand"/>
                <a:sym typeface="Patrick Hand"/>
              </a:rPr>
              <a:t>INSERT YOUR CLASS LINK HERE! </a:t>
            </a:r>
            <a:r>
              <a:rPr lang="en" sz="1700" u="sng">
                <a:solidFill>
                  <a:schemeClr val="hlink"/>
                </a:solidFill>
                <a:highlight>
                  <a:srgbClr val="FFFF00"/>
                </a:highlight>
                <a:latin typeface="Patrick Hand"/>
                <a:ea typeface="Patrick Hand"/>
                <a:cs typeface="Patrick Hand"/>
                <a:sym typeface="Patrick Hand"/>
                <a:hlinkClick r:id="rId3"/>
              </a:rPr>
              <a:t>https://padlet.com/</a:t>
            </a:r>
            <a:r>
              <a:rPr lang="en" sz="1700">
                <a:highlight>
                  <a:srgbClr val="FFFF00"/>
                </a:highlight>
                <a:latin typeface="Patrick Hand"/>
                <a:ea typeface="Patrick Hand"/>
                <a:cs typeface="Patrick Hand"/>
                <a:sym typeface="Patrick Hand"/>
              </a:rPr>
              <a:t> (this is just the website url)</a:t>
            </a:r>
            <a:endParaRPr sz="1700">
              <a:highlight>
                <a:srgbClr val="FFFF00"/>
              </a:highlight>
              <a:latin typeface="Patrick Hand"/>
              <a:ea typeface="Patrick Hand"/>
              <a:cs typeface="Patrick Hand"/>
              <a:sym typeface="Patrick Hand"/>
            </a:endParaRPr>
          </a:p>
          <a:p>
            <a:pPr indent="0" lvl="0" marL="0" marR="0" rtl="0" algn="l">
              <a:lnSpc>
                <a:spcPct val="150000"/>
              </a:lnSpc>
              <a:spcBef>
                <a:spcPts val="0"/>
              </a:spcBef>
              <a:spcAft>
                <a:spcPts val="0"/>
              </a:spcAft>
              <a:buClr>
                <a:srgbClr val="000000"/>
              </a:buClr>
              <a:buSzPts val="1396"/>
              <a:buFont typeface="Arial"/>
              <a:buNone/>
            </a:pPr>
            <a:r>
              <a:rPr b="1" lang="en" sz="1700">
                <a:solidFill>
                  <a:schemeClr val="dk1"/>
                </a:solidFill>
                <a:latin typeface="Patrick Hand"/>
                <a:ea typeface="Patrick Hand"/>
                <a:cs typeface="Patrick Hand"/>
                <a:sym typeface="Patrick Hand"/>
              </a:rPr>
              <a:t>What I KNOW</a:t>
            </a:r>
            <a:r>
              <a:rPr lang="en" sz="1700">
                <a:latin typeface="Patrick Hand"/>
                <a:ea typeface="Patrick Hand"/>
                <a:cs typeface="Patrick Hand"/>
                <a:sym typeface="Patrick Hand"/>
              </a:rPr>
              <a:t> (</a:t>
            </a:r>
            <a:r>
              <a:rPr lang="en" sz="1700">
                <a:latin typeface="Patrick Hand"/>
                <a:ea typeface="Patrick Hand"/>
                <a:cs typeface="Patrick Hand"/>
                <a:sym typeface="Patrick Hand"/>
              </a:rPr>
              <a:t>first column) - write down everything you know about the topic (think back to the Bathurst excursion)</a:t>
            </a:r>
            <a:endParaRPr sz="1700">
              <a:latin typeface="Patrick Hand"/>
              <a:ea typeface="Patrick Hand"/>
              <a:cs typeface="Patrick Hand"/>
              <a:sym typeface="Patrick Hand"/>
            </a:endParaRPr>
          </a:p>
          <a:p>
            <a:pPr indent="0" lvl="0" marL="0" marR="0" rtl="0" algn="l">
              <a:lnSpc>
                <a:spcPct val="150000"/>
              </a:lnSpc>
              <a:spcBef>
                <a:spcPts val="0"/>
              </a:spcBef>
              <a:spcAft>
                <a:spcPts val="0"/>
              </a:spcAft>
              <a:buClr>
                <a:srgbClr val="000000"/>
              </a:buClr>
              <a:buSzPts val="1396"/>
              <a:buFont typeface="Arial"/>
              <a:buNone/>
            </a:pPr>
            <a:r>
              <a:rPr b="1" lang="en" sz="1700">
                <a:solidFill>
                  <a:schemeClr val="dk1"/>
                </a:solidFill>
                <a:latin typeface="Patrick Hand"/>
                <a:ea typeface="Patrick Hand"/>
                <a:cs typeface="Patrick Hand"/>
                <a:sym typeface="Patrick Hand"/>
              </a:rPr>
              <a:t>What I WANT To Know</a:t>
            </a:r>
            <a:r>
              <a:rPr lang="en" sz="1700">
                <a:latin typeface="Patrick Hand"/>
                <a:ea typeface="Patrick Hand"/>
                <a:cs typeface="Patrick Hand"/>
                <a:sym typeface="Patrick Hand"/>
              </a:rPr>
              <a:t> (second column) - write down all the questions you have about Australian Colonies </a:t>
            </a:r>
            <a:endParaRPr sz="1700">
              <a:latin typeface="Patrick Hand"/>
              <a:ea typeface="Patrick Hand"/>
              <a:cs typeface="Patrick Hand"/>
              <a:sym typeface="Patrick Hand"/>
            </a:endParaRPr>
          </a:p>
          <a:p>
            <a:pPr indent="0" lvl="0" marL="0" marR="0" rtl="0" algn="l">
              <a:lnSpc>
                <a:spcPct val="150000"/>
              </a:lnSpc>
              <a:spcBef>
                <a:spcPts val="0"/>
              </a:spcBef>
              <a:spcAft>
                <a:spcPts val="0"/>
              </a:spcAft>
              <a:buClr>
                <a:srgbClr val="000000"/>
              </a:buClr>
              <a:buSzPts val="1396"/>
              <a:buFont typeface="Arial"/>
              <a:buNone/>
            </a:pPr>
            <a:r>
              <a:rPr b="1" lang="en" sz="1700">
                <a:solidFill>
                  <a:schemeClr val="dk1"/>
                </a:solidFill>
                <a:latin typeface="Patrick Hand"/>
                <a:ea typeface="Patrick Hand"/>
                <a:cs typeface="Patrick Hand"/>
                <a:sym typeface="Patrick Hand"/>
              </a:rPr>
              <a:t>What I LEARNED</a:t>
            </a:r>
            <a:r>
              <a:rPr lang="en" sz="1700">
                <a:latin typeface="Patrick Hand"/>
                <a:ea typeface="Patrick Hand"/>
                <a:cs typeface="Patrick Hand"/>
                <a:sym typeface="Patrick Hand"/>
              </a:rPr>
              <a:t> (third column) - contribute when you learn something new about the topic  </a:t>
            </a:r>
            <a:endParaRPr sz="1700">
              <a:latin typeface="Patrick Hand"/>
              <a:ea typeface="Patrick Hand"/>
              <a:cs typeface="Patrick Hand"/>
              <a:sym typeface="Patrick Hand"/>
            </a:endParaRPr>
          </a:p>
        </p:txBody>
      </p:sp>
      <p:grpSp>
        <p:nvGrpSpPr>
          <p:cNvPr id="434" name="Google Shape;434;p26"/>
          <p:cNvGrpSpPr/>
          <p:nvPr/>
        </p:nvGrpSpPr>
        <p:grpSpPr>
          <a:xfrm>
            <a:off x="6136920" y="-18"/>
            <a:ext cx="3007038" cy="1689839"/>
            <a:chOff x="2282800" y="399250"/>
            <a:chExt cx="5115751" cy="3376975"/>
          </a:xfrm>
        </p:grpSpPr>
        <p:pic>
          <p:nvPicPr>
            <p:cNvPr id="435" name="Google Shape;435;p26"/>
            <p:cNvPicPr preferRelativeResize="0"/>
            <p:nvPr/>
          </p:nvPicPr>
          <p:blipFill rotWithShape="1">
            <a:blip r:embed="rId4">
              <a:alphaModFix/>
            </a:blip>
            <a:srcRect b="0" l="2218" r="2579" t="3316"/>
            <a:stretch/>
          </p:blipFill>
          <p:spPr>
            <a:xfrm>
              <a:off x="2282800" y="399250"/>
              <a:ext cx="5115751" cy="3376975"/>
            </a:xfrm>
            <a:prstGeom prst="rect">
              <a:avLst/>
            </a:prstGeom>
            <a:noFill/>
            <a:ln>
              <a:noFill/>
            </a:ln>
          </p:spPr>
        </p:pic>
        <p:sp>
          <p:nvSpPr>
            <p:cNvPr id="436" name="Google Shape;436;p26"/>
            <p:cNvSpPr/>
            <p:nvPr/>
          </p:nvSpPr>
          <p:spPr>
            <a:xfrm>
              <a:off x="2282801" y="3542575"/>
              <a:ext cx="570900" cy="189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37" name="Google Shape;437;p26"/>
          <p:cNvPicPr preferRelativeResize="0"/>
          <p:nvPr/>
        </p:nvPicPr>
        <p:blipFill>
          <a:blip r:embed="rId5">
            <a:alphaModFix/>
          </a:blip>
          <a:stretch>
            <a:fillRect/>
          </a:stretch>
        </p:blipFill>
        <p:spPr>
          <a:xfrm>
            <a:off x="7401301" y="4103900"/>
            <a:ext cx="1680251" cy="9459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e4eff3f057_0_6"/>
          <p:cNvSpPr txBox="1"/>
          <p:nvPr>
            <p:ph type="title"/>
          </p:nvPr>
        </p:nvSpPr>
        <p:spPr>
          <a:xfrm>
            <a:off x="0" y="444850"/>
            <a:ext cx="9144000" cy="800100"/>
          </a:xfrm>
          <a:prstGeom prst="rect">
            <a:avLst/>
          </a:prstGeom>
          <a:noFill/>
          <a:ln>
            <a:noFill/>
          </a:ln>
        </p:spPr>
        <p:txBody>
          <a:bodyPr anchorCtr="0" anchor="b" bIns="91425" lIns="91425" spcFirstLastPara="1" rIns="91425" wrap="square" tIns="91425">
            <a:noAutofit/>
          </a:bodyPr>
          <a:lstStyle/>
          <a:p>
            <a:pPr indent="0" lvl="0" marL="0" rtl="0" algn="l">
              <a:lnSpc>
                <a:spcPct val="150000"/>
              </a:lnSpc>
              <a:spcBef>
                <a:spcPts val="0"/>
              </a:spcBef>
              <a:spcAft>
                <a:spcPts val="0"/>
              </a:spcAft>
              <a:buClr>
                <a:srgbClr val="000000"/>
              </a:buClr>
              <a:buSzPts val="1396"/>
              <a:buFont typeface="Arial"/>
              <a:buNone/>
            </a:pPr>
            <a:r>
              <a:rPr lang="en" sz="1700">
                <a:solidFill>
                  <a:srgbClr val="000000"/>
                </a:solidFill>
                <a:highlight>
                  <a:schemeClr val="lt1"/>
                </a:highlight>
                <a:latin typeface="Patrick Hand"/>
                <a:ea typeface="Patrick Hand"/>
                <a:cs typeface="Patrick Hand"/>
                <a:sym typeface="Patrick Hand"/>
              </a:rPr>
              <a:t>Key Inquiry Question:</a:t>
            </a:r>
            <a:endParaRPr sz="1700">
              <a:solidFill>
                <a:srgbClr val="000000"/>
              </a:solidFill>
              <a:highlight>
                <a:schemeClr val="lt1"/>
              </a:highlight>
              <a:latin typeface="Patrick Hand"/>
              <a:ea typeface="Patrick Hand"/>
              <a:cs typeface="Patrick Hand"/>
              <a:sym typeface="Patrick Hand"/>
            </a:endParaRPr>
          </a:p>
          <a:p>
            <a:pPr indent="0" lvl="0" marL="0" rtl="0" algn="l">
              <a:lnSpc>
                <a:spcPct val="150000"/>
              </a:lnSpc>
              <a:spcBef>
                <a:spcPts val="0"/>
              </a:spcBef>
              <a:spcAft>
                <a:spcPts val="0"/>
              </a:spcAft>
              <a:buClr>
                <a:srgbClr val="000000"/>
              </a:buClr>
              <a:buSzPts val="1396"/>
              <a:buFont typeface="Arial"/>
              <a:buNone/>
            </a:pPr>
            <a:r>
              <a:rPr lang="en" sz="1700">
                <a:solidFill>
                  <a:srgbClr val="000000"/>
                </a:solidFill>
                <a:highlight>
                  <a:schemeClr val="lt1"/>
                </a:highlight>
                <a:latin typeface="Patrick Hand"/>
                <a:ea typeface="Patrick Hand"/>
                <a:cs typeface="Patrick Hand"/>
                <a:sym typeface="Patrick Hand"/>
              </a:rPr>
              <a:t>How did an Australian colony develop over time and why?</a:t>
            </a:r>
            <a:endParaRPr sz="1700">
              <a:solidFill>
                <a:srgbClr val="000000"/>
              </a:solidFill>
              <a:highlight>
                <a:schemeClr val="lt1"/>
              </a:highlight>
              <a:latin typeface="Patrick Hand"/>
              <a:ea typeface="Patrick Hand"/>
              <a:cs typeface="Patrick Hand"/>
              <a:sym typeface="Patrick Hand"/>
            </a:endParaRPr>
          </a:p>
        </p:txBody>
      </p:sp>
      <p:sp>
        <p:nvSpPr>
          <p:cNvPr id="443" name="Google Shape;443;ge4eff3f057_0_6"/>
          <p:cNvSpPr txBox="1"/>
          <p:nvPr/>
        </p:nvSpPr>
        <p:spPr>
          <a:xfrm>
            <a:off x="0" y="1643400"/>
            <a:ext cx="9144000" cy="35865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396"/>
              <a:buFont typeface="Arial"/>
              <a:buNone/>
            </a:pPr>
            <a:r>
              <a:rPr lang="en" sz="1700">
                <a:latin typeface="Patrick Hand"/>
                <a:ea typeface="Patrick Hand"/>
                <a:cs typeface="Patrick Hand"/>
                <a:sym typeface="Patrick Hand"/>
              </a:rPr>
              <a:t>Watch the BTN videos ‘Endevaour History’ </a:t>
            </a:r>
            <a:r>
              <a:rPr lang="en" sz="1700" u="sng">
                <a:solidFill>
                  <a:schemeClr val="hlink"/>
                </a:solidFill>
                <a:latin typeface="Patrick Hand"/>
                <a:ea typeface="Patrick Hand"/>
                <a:cs typeface="Patrick Hand"/>
                <a:sym typeface="Patrick Hand"/>
                <a:hlinkClick r:id="rId3"/>
              </a:rPr>
              <a:t>https://www.abc.net.au/btn/classroom/endeavour-history/12176470</a:t>
            </a:r>
            <a:r>
              <a:rPr lang="en" sz="1700">
                <a:latin typeface="Patrick Hand"/>
                <a:ea typeface="Patrick Hand"/>
                <a:cs typeface="Patrick Hand"/>
                <a:sym typeface="Patrick Hand"/>
              </a:rPr>
              <a:t> &amp; ‘Indigenous Perspectives of Cook Visit’ and note take key points that help you answer the key inquiry question. </a:t>
            </a:r>
            <a:r>
              <a:rPr lang="en" sz="1700" u="sng">
                <a:solidFill>
                  <a:schemeClr val="hlink"/>
                </a:solidFill>
                <a:latin typeface="Patrick Hand"/>
                <a:ea typeface="Patrick Hand"/>
                <a:cs typeface="Patrick Hand"/>
                <a:sym typeface="Patrick Hand"/>
                <a:hlinkClick r:id="rId4"/>
              </a:rPr>
              <a:t>https://www.abc.net.au/btn/classroom/indigenous-perspectives-of-cook-visit/12176674</a:t>
            </a:r>
            <a:endParaRPr sz="1700">
              <a:latin typeface="Patrick Hand"/>
              <a:ea typeface="Patrick Hand"/>
              <a:cs typeface="Patrick Hand"/>
              <a:sym typeface="Patrick Hand"/>
            </a:endParaRPr>
          </a:p>
          <a:p>
            <a:pPr indent="0" lvl="0" marL="0" marR="0" rtl="0" algn="l">
              <a:lnSpc>
                <a:spcPct val="150000"/>
              </a:lnSpc>
              <a:spcBef>
                <a:spcPts val="0"/>
              </a:spcBef>
              <a:spcAft>
                <a:spcPts val="0"/>
              </a:spcAft>
              <a:buClr>
                <a:srgbClr val="000000"/>
              </a:buClr>
              <a:buSzPts val="1396"/>
              <a:buFont typeface="Arial"/>
              <a:buNone/>
            </a:pPr>
            <a:r>
              <a:rPr lang="en" sz="1700">
                <a:latin typeface="Patrick Hand"/>
                <a:ea typeface="Patrick Hand"/>
                <a:cs typeface="Patrick Hand"/>
                <a:sym typeface="Patrick Hand"/>
              </a:rPr>
              <a:t>Afterwards, read through the Australian Colonies text on the </a:t>
            </a:r>
            <a:r>
              <a:rPr lang="en" sz="1700" u="sng">
                <a:latin typeface="Patrick Hand"/>
                <a:ea typeface="Patrick Hand"/>
                <a:cs typeface="Patrick Hand"/>
                <a:sym typeface="Patrick Hand"/>
              </a:rPr>
              <a:t>next four slides</a:t>
            </a:r>
            <a:r>
              <a:rPr lang="en" sz="1700">
                <a:latin typeface="Patrick Hand"/>
                <a:ea typeface="Patrick Hand"/>
                <a:cs typeface="Patrick Hand"/>
                <a:sym typeface="Patrick Hand"/>
              </a:rPr>
              <a:t> and </a:t>
            </a:r>
            <a:r>
              <a:rPr lang="en" sz="1700">
                <a:latin typeface="Patrick Hand"/>
                <a:ea typeface="Patrick Hand"/>
                <a:cs typeface="Patrick Hand"/>
                <a:sym typeface="Patrick Hand"/>
              </a:rPr>
              <a:t>answer</a:t>
            </a:r>
            <a:r>
              <a:rPr lang="en" sz="1700">
                <a:latin typeface="Patrick Hand"/>
                <a:ea typeface="Patrick Hand"/>
                <a:cs typeface="Patrick Hand"/>
                <a:sym typeface="Patrick Hand"/>
              </a:rPr>
              <a:t> the </a:t>
            </a:r>
            <a:r>
              <a:rPr lang="en" sz="1700">
                <a:latin typeface="Patrick Hand"/>
                <a:ea typeface="Patrick Hand"/>
                <a:cs typeface="Patrick Hand"/>
                <a:sym typeface="Patrick Hand"/>
              </a:rPr>
              <a:t>following</a:t>
            </a:r>
            <a:r>
              <a:rPr lang="en" sz="1700">
                <a:latin typeface="Patrick Hand"/>
                <a:ea typeface="Patrick Hand"/>
                <a:cs typeface="Patrick Hand"/>
                <a:sym typeface="Patrick Hand"/>
              </a:rPr>
              <a:t> questions:</a:t>
            </a:r>
            <a:endParaRPr sz="1700">
              <a:latin typeface="Patrick Hand"/>
              <a:ea typeface="Patrick Hand"/>
              <a:cs typeface="Patrick Hand"/>
              <a:sym typeface="Patrick Hand"/>
            </a:endParaRPr>
          </a:p>
          <a:p>
            <a:pPr indent="-336550" lvl="0" marL="457200" rtl="0" algn="l">
              <a:spcBef>
                <a:spcPts val="0"/>
              </a:spcBef>
              <a:spcAft>
                <a:spcPts val="0"/>
              </a:spcAft>
              <a:buSzPts val="1700"/>
              <a:buFont typeface="Patrick Hand"/>
              <a:buAutoNum type="arabicPeriod"/>
            </a:pPr>
            <a:r>
              <a:rPr lang="en" sz="1700">
                <a:latin typeface="Patrick Hand"/>
                <a:ea typeface="Patrick Hand"/>
                <a:cs typeface="Patrick Hand"/>
                <a:sym typeface="Patrick Hand"/>
              </a:rPr>
              <a:t>What does the term indigenous people mean? </a:t>
            </a:r>
            <a:endParaRPr sz="1700">
              <a:latin typeface="Patrick Hand"/>
              <a:ea typeface="Patrick Hand"/>
              <a:cs typeface="Patrick Hand"/>
              <a:sym typeface="Patrick Hand"/>
            </a:endParaRPr>
          </a:p>
          <a:p>
            <a:pPr indent="0" lvl="0" marL="457200" rtl="0" algn="l">
              <a:spcBef>
                <a:spcPts val="0"/>
              </a:spcBef>
              <a:spcAft>
                <a:spcPts val="0"/>
              </a:spcAft>
              <a:buNone/>
            </a:pPr>
            <a:r>
              <a:t/>
            </a:r>
            <a:endParaRPr sz="1700">
              <a:latin typeface="Patrick Hand"/>
              <a:ea typeface="Patrick Hand"/>
              <a:cs typeface="Patrick Hand"/>
              <a:sym typeface="Patrick Hand"/>
            </a:endParaRPr>
          </a:p>
          <a:p>
            <a:pPr indent="-336550" lvl="0" marL="457200" rtl="0" algn="l">
              <a:spcBef>
                <a:spcPts val="0"/>
              </a:spcBef>
              <a:spcAft>
                <a:spcPts val="0"/>
              </a:spcAft>
              <a:buSzPts val="1700"/>
              <a:buFont typeface="Patrick Hand"/>
              <a:buAutoNum type="arabicPeriod"/>
            </a:pPr>
            <a:r>
              <a:rPr lang="en" sz="1700">
                <a:latin typeface="Patrick Hand"/>
                <a:ea typeface="Patrick Hand"/>
                <a:cs typeface="Patrick Hand"/>
                <a:sym typeface="Patrick Hand"/>
              </a:rPr>
              <a:t>Claims to the land by the indigenous people of colonised countries were often ignored. Was this fair? Explain your answer.</a:t>
            </a:r>
            <a:endParaRPr sz="1700">
              <a:latin typeface="Patrick Hand"/>
              <a:ea typeface="Patrick Hand"/>
              <a:cs typeface="Patrick Hand"/>
              <a:sym typeface="Patrick Hand"/>
            </a:endParaRPr>
          </a:p>
          <a:p>
            <a:pPr indent="0" lvl="0" marL="457200" rtl="0" algn="l">
              <a:spcBef>
                <a:spcPts val="0"/>
              </a:spcBef>
              <a:spcAft>
                <a:spcPts val="0"/>
              </a:spcAft>
              <a:buNone/>
            </a:pPr>
            <a:r>
              <a:t/>
            </a:r>
            <a:endParaRPr sz="1700">
              <a:latin typeface="Patrick Hand"/>
              <a:ea typeface="Patrick Hand"/>
              <a:cs typeface="Patrick Hand"/>
              <a:sym typeface="Patrick Hand"/>
            </a:endParaRPr>
          </a:p>
          <a:p>
            <a:pPr indent="-336550" lvl="0" marL="457200" rtl="0" algn="l">
              <a:spcBef>
                <a:spcPts val="0"/>
              </a:spcBef>
              <a:spcAft>
                <a:spcPts val="0"/>
              </a:spcAft>
              <a:buSzPts val="1700"/>
              <a:buFont typeface="Patrick Hand"/>
              <a:buAutoNum type="arabicPeriod"/>
            </a:pPr>
            <a:r>
              <a:rPr lang="en" sz="1700">
                <a:latin typeface="Patrick Hand"/>
                <a:ea typeface="Patrick Hand"/>
                <a:cs typeface="Patrick Hand"/>
                <a:sym typeface="Patrick Hand"/>
              </a:rPr>
              <a:t>Even though Captain Cook sighted and met some Aboriginal people, he described the newly claimed colony of New South Wales as being terra nullius; a land belonging to nobody. Why do you think this is?</a:t>
            </a:r>
            <a:endParaRPr sz="1700">
              <a:latin typeface="Patrick Hand"/>
              <a:ea typeface="Patrick Hand"/>
              <a:cs typeface="Patrick Hand"/>
              <a:sym typeface="Patrick Hand"/>
            </a:endParaRPr>
          </a:p>
        </p:txBody>
      </p:sp>
      <p:grpSp>
        <p:nvGrpSpPr>
          <p:cNvPr id="444" name="Google Shape;444;ge4eff3f057_0_6"/>
          <p:cNvGrpSpPr/>
          <p:nvPr/>
        </p:nvGrpSpPr>
        <p:grpSpPr>
          <a:xfrm>
            <a:off x="6136920" y="-18"/>
            <a:ext cx="3007038" cy="1689839"/>
            <a:chOff x="2282800" y="399250"/>
            <a:chExt cx="5115751" cy="3376975"/>
          </a:xfrm>
        </p:grpSpPr>
        <p:pic>
          <p:nvPicPr>
            <p:cNvPr id="445" name="Google Shape;445;ge4eff3f057_0_6"/>
            <p:cNvPicPr preferRelativeResize="0"/>
            <p:nvPr/>
          </p:nvPicPr>
          <p:blipFill rotWithShape="1">
            <a:blip r:embed="rId5">
              <a:alphaModFix/>
            </a:blip>
            <a:srcRect b="0" l="2218" r="2579" t="3316"/>
            <a:stretch/>
          </p:blipFill>
          <p:spPr>
            <a:xfrm>
              <a:off x="2282800" y="399250"/>
              <a:ext cx="5115751" cy="3376975"/>
            </a:xfrm>
            <a:prstGeom prst="rect">
              <a:avLst/>
            </a:prstGeom>
            <a:noFill/>
            <a:ln>
              <a:noFill/>
            </a:ln>
          </p:spPr>
        </p:pic>
        <p:sp>
          <p:nvSpPr>
            <p:cNvPr id="446" name="Google Shape;446;ge4eff3f057_0_6"/>
            <p:cNvSpPr/>
            <p:nvPr/>
          </p:nvSpPr>
          <p:spPr>
            <a:xfrm>
              <a:off x="2282801" y="3542575"/>
              <a:ext cx="570900" cy="189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ge4eff3f057_0_82"/>
          <p:cNvPicPr preferRelativeResize="0"/>
          <p:nvPr/>
        </p:nvPicPr>
        <p:blipFill>
          <a:blip r:embed="rId3">
            <a:alphaModFix/>
          </a:blip>
          <a:stretch>
            <a:fillRect/>
          </a:stretch>
        </p:blipFill>
        <p:spPr>
          <a:xfrm>
            <a:off x="930218" y="0"/>
            <a:ext cx="7283564"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ge4eff3f057_0_86"/>
          <p:cNvPicPr preferRelativeResize="0"/>
          <p:nvPr/>
        </p:nvPicPr>
        <p:blipFill>
          <a:blip r:embed="rId3">
            <a:alphaModFix/>
          </a:blip>
          <a:stretch>
            <a:fillRect/>
          </a:stretch>
        </p:blipFill>
        <p:spPr>
          <a:xfrm>
            <a:off x="939403" y="0"/>
            <a:ext cx="7265195" cy="5143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ge4eff3f057_0_90"/>
          <p:cNvPicPr preferRelativeResize="0"/>
          <p:nvPr/>
        </p:nvPicPr>
        <p:blipFill>
          <a:blip r:embed="rId3">
            <a:alphaModFix/>
          </a:blip>
          <a:stretch>
            <a:fillRect/>
          </a:stretch>
        </p:blipFill>
        <p:spPr>
          <a:xfrm>
            <a:off x="919838" y="0"/>
            <a:ext cx="7304323"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ge4eff3f057_0_94"/>
          <p:cNvPicPr preferRelativeResize="0"/>
          <p:nvPr/>
        </p:nvPicPr>
        <p:blipFill>
          <a:blip r:embed="rId3">
            <a:alphaModFix/>
          </a:blip>
          <a:stretch>
            <a:fillRect/>
          </a:stretch>
        </p:blipFill>
        <p:spPr>
          <a:xfrm>
            <a:off x="997865" y="0"/>
            <a:ext cx="730967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e4443409f6_0_74"/>
          <p:cNvSpPr txBox="1"/>
          <p:nvPr/>
        </p:nvSpPr>
        <p:spPr>
          <a:xfrm>
            <a:off x="0" y="1746975"/>
            <a:ext cx="7788600" cy="31938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396"/>
              <a:buFont typeface="Arial"/>
              <a:buNone/>
            </a:pPr>
            <a:r>
              <a:rPr lang="en" sz="1700">
                <a:latin typeface="Patrick Hand"/>
                <a:ea typeface="Patrick Hand"/>
                <a:cs typeface="Patrick Hand"/>
                <a:sym typeface="Patrick Hand"/>
              </a:rPr>
              <a:t>Read the text on the </a:t>
            </a:r>
            <a:r>
              <a:rPr lang="en" sz="1700" u="sng">
                <a:latin typeface="Patrick Hand"/>
                <a:ea typeface="Patrick Hand"/>
                <a:cs typeface="Patrick Hand"/>
                <a:sym typeface="Patrick Hand"/>
              </a:rPr>
              <a:t>next slide</a:t>
            </a:r>
            <a:r>
              <a:rPr lang="en" sz="1700">
                <a:latin typeface="Patrick Hand"/>
                <a:ea typeface="Patrick Hand"/>
                <a:cs typeface="Patrick Hand"/>
                <a:sym typeface="Patrick Hand"/>
              </a:rPr>
              <a:t> to learn more about why colonies were established in Australia. </a:t>
            </a:r>
            <a:endParaRPr sz="1700">
              <a:latin typeface="Patrick Hand"/>
              <a:ea typeface="Patrick Hand"/>
              <a:cs typeface="Patrick Hand"/>
              <a:sym typeface="Patrick Hand"/>
            </a:endParaRPr>
          </a:p>
          <a:p>
            <a:pPr indent="0" lvl="0" marL="0" marR="0" rtl="0" algn="l">
              <a:lnSpc>
                <a:spcPct val="150000"/>
              </a:lnSpc>
              <a:spcBef>
                <a:spcPts val="0"/>
              </a:spcBef>
              <a:spcAft>
                <a:spcPts val="0"/>
              </a:spcAft>
              <a:buClr>
                <a:srgbClr val="000000"/>
              </a:buClr>
              <a:buSzPts val="1396"/>
              <a:buFont typeface="Arial"/>
              <a:buNone/>
            </a:pPr>
            <a:r>
              <a:t/>
            </a:r>
            <a:endParaRPr sz="1700">
              <a:latin typeface="Patrick Hand"/>
              <a:ea typeface="Patrick Hand"/>
              <a:cs typeface="Patrick Hand"/>
              <a:sym typeface="Patrick Hand"/>
            </a:endParaRPr>
          </a:p>
          <a:p>
            <a:pPr indent="0" lvl="0" marL="0" marR="0" rtl="0" algn="l">
              <a:lnSpc>
                <a:spcPct val="150000"/>
              </a:lnSpc>
              <a:spcBef>
                <a:spcPts val="0"/>
              </a:spcBef>
              <a:spcAft>
                <a:spcPts val="0"/>
              </a:spcAft>
              <a:buClr>
                <a:srgbClr val="000000"/>
              </a:buClr>
              <a:buSzPts val="1396"/>
              <a:buFont typeface="Arial"/>
              <a:buNone/>
            </a:pPr>
            <a:r>
              <a:rPr lang="en" sz="1700">
                <a:latin typeface="Patrick Hand"/>
                <a:ea typeface="Patrick Hand"/>
                <a:cs typeface="Patrick Hand"/>
                <a:sym typeface="Patrick Hand"/>
              </a:rPr>
              <a:t>Then answer the following questions: </a:t>
            </a:r>
            <a:endParaRPr sz="1700">
              <a:latin typeface="Patrick Hand"/>
              <a:ea typeface="Patrick Hand"/>
              <a:cs typeface="Patrick Hand"/>
              <a:sym typeface="Patrick Hand"/>
            </a:endParaRPr>
          </a:p>
          <a:p>
            <a:pPr indent="-336550" lvl="0" marL="457200" rtl="0" algn="l">
              <a:lnSpc>
                <a:spcPct val="150000"/>
              </a:lnSpc>
              <a:spcBef>
                <a:spcPts val="0"/>
              </a:spcBef>
              <a:spcAft>
                <a:spcPts val="0"/>
              </a:spcAft>
              <a:buSzPts val="1700"/>
              <a:buFont typeface="Patrick Hand"/>
              <a:buChar char="-"/>
            </a:pPr>
            <a:r>
              <a:rPr lang="en" sz="1700">
                <a:latin typeface="Patrick Hand"/>
                <a:ea typeface="Patrick Hand"/>
                <a:cs typeface="Patrick Hand"/>
                <a:sym typeface="Patrick Hand"/>
              </a:rPr>
              <a:t>Why do you think the powerful European nations, such as Spain, France and Britain, colonised other parts of the world? </a:t>
            </a:r>
            <a:endParaRPr sz="1700">
              <a:latin typeface="Patrick Hand"/>
              <a:ea typeface="Patrick Hand"/>
              <a:cs typeface="Patrick Hand"/>
              <a:sym typeface="Patrick Hand"/>
            </a:endParaRPr>
          </a:p>
          <a:p>
            <a:pPr indent="-336550" lvl="0" marL="457200" rtl="0" algn="l">
              <a:lnSpc>
                <a:spcPct val="150000"/>
              </a:lnSpc>
              <a:spcBef>
                <a:spcPts val="0"/>
              </a:spcBef>
              <a:spcAft>
                <a:spcPts val="0"/>
              </a:spcAft>
              <a:buSzPts val="1700"/>
              <a:buFont typeface="Patrick Hand"/>
              <a:buChar char="-"/>
            </a:pPr>
            <a:r>
              <a:rPr lang="en" sz="1700">
                <a:latin typeface="Patrick Hand"/>
                <a:ea typeface="Patrick Hand"/>
                <a:cs typeface="Patrick Hand"/>
                <a:sym typeface="Patrick Hand"/>
              </a:rPr>
              <a:t>What do you think was the primary reason Britain chose to colonise Australia?</a:t>
            </a:r>
            <a:endParaRPr sz="1700">
              <a:latin typeface="Patrick Hand"/>
              <a:ea typeface="Patrick Hand"/>
              <a:cs typeface="Patrick Hand"/>
              <a:sym typeface="Patrick Hand"/>
            </a:endParaRPr>
          </a:p>
          <a:p>
            <a:pPr indent="0" lvl="0" marL="0" rtl="0" algn="l">
              <a:lnSpc>
                <a:spcPct val="150000"/>
              </a:lnSpc>
              <a:spcBef>
                <a:spcPts val="0"/>
              </a:spcBef>
              <a:spcAft>
                <a:spcPts val="0"/>
              </a:spcAft>
              <a:buNone/>
            </a:pPr>
            <a:r>
              <a:t/>
            </a:r>
            <a:endParaRPr i="1" sz="1700">
              <a:highlight>
                <a:srgbClr val="F9CB9C"/>
              </a:highlight>
              <a:latin typeface="Patrick Hand"/>
              <a:ea typeface="Patrick Hand"/>
              <a:cs typeface="Patrick Hand"/>
              <a:sym typeface="Patrick Hand"/>
            </a:endParaRPr>
          </a:p>
          <a:p>
            <a:pPr indent="0" lvl="0" marL="0" rtl="0" algn="l">
              <a:lnSpc>
                <a:spcPct val="150000"/>
              </a:lnSpc>
              <a:spcBef>
                <a:spcPts val="0"/>
              </a:spcBef>
              <a:spcAft>
                <a:spcPts val="0"/>
              </a:spcAft>
              <a:buNone/>
            </a:pPr>
            <a:r>
              <a:rPr i="1" lang="en" sz="1700">
                <a:highlight>
                  <a:srgbClr val="F9CB9C"/>
                </a:highlight>
                <a:latin typeface="Patrick Hand"/>
                <a:ea typeface="Patrick Hand"/>
                <a:cs typeface="Patrick Hand"/>
                <a:sym typeface="Patrick Hand"/>
              </a:rPr>
              <a:t>The answers are not in the text so you’ll need to use your HEAD. </a:t>
            </a:r>
            <a:endParaRPr i="1" sz="1700">
              <a:highlight>
                <a:srgbClr val="F9CB9C"/>
              </a:highlight>
              <a:latin typeface="Patrick Hand"/>
              <a:ea typeface="Patrick Hand"/>
              <a:cs typeface="Patrick Hand"/>
              <a:sym typeface="Patrick Hand"/>
            </a:endParaRPr>
          </a:p>
        </p:txBody>
      </p:sp>
      <p:grpSp>
        <p:nvGrpSpPr>
          <p:cNvPr id="472" name="Google Shape;472;ge4443409f6_0_74"/>
          <p:cNvGrpSpPr/>
          <p:nvPr/>
        </p:nvGrpSpPr>
        <p:grpSpPr>
          <a:xfrm>
            <a:off x="6136920" y="-18"/>
            <a:ext cx="3007038" cy="1689839"/>
            <a:chOff x="2282800" y="399250"/>
            <a:chExt cx="5115751" cy="3376975"/>
          </a:xfrm>
        </p:grpSpPr>
        <p:pic>
          <p:nvPicPr>
            <p:cNvPr id="473" name="Google Shape;473;ge4443409f6_0_74"/>
            <p:cNvPicPr preferRelativeResize="0"/>
            <p:nvPr/>
          </p:nvPicPr>
          <p:blipFill rotWithShape="1">
            <a:blip r:embed="rId3">
              <a:alphaModFix/>
            </a:blip>
            <a:srcRect b="0" l="2218" r="2579" t="3316"/>
            <a:stretch/>
          </p:blipFill>
          <p:spPr>
            <a:xfrm>
              <a:off x="2282800" y="399250"/>
              <a:ext cx="5115751" cy="3376975"/>
            </a:xfrm>
            <a:prstGeom prst="rect">
              <a:avLst/>
            </a:prstGeom>
            <a:noFill/>
            <a:ln>
              <a:noFill/>
            </a:ln>
          </p:spPr>
        </p:pic>
        <p:sp>
          <p:nvSpPr>
            <p:cNvPr id="474" name="Google Shape;474;ge4443409f6_0_74"/>
            <p:cNvSpPr/>
            <p:nvPr/>
          </p:nvSpPr>
          <p:spPr>
            <a:xfrm>
              <a:off x="2282801" y="3542575"/>
              <a:ext cx="570900" cy="189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75" name="Google Shape;475;ge4443409f6_0_74"/>
          <p:cNvPicPr preferRelativeResize="0"/>
          <p:nvPr/>
        </p:nvPicPr>
        <p:blipFill rotWithShape="1">
          <a:blip r:embed="rId4">
            <a:alphaModFix/>
          </a:blip>
          <a:srcRect b="0" l="49514" r="27301" t="13948"/>
          <a:stretch/>
        </p:blipFill>
        <p:spPr>
          <a:xfrm>
            <a:off x="7347850" y="2155350"/>
            <a:ext cx="1534925" cy="2948700"/>
          </a:xfrm>
          <a:prstGeom prst="rect">
            <a:avLst/>
          </a:prstGeom>
          <a:noFill/>
          <a:ln>
            <a:noFill/>
          </a:ln>
        </p:spPr>
      </p:pic>
      <p:sp>
        <p:nvSpPr>
          <p:cNvPr id="476" name="Google Shape;476;ge4443409f6_0_74"/>
          <p:cNvSpPr txBox="1"/>
          <p:nvPr>
            <p:ph type="title"/>
          </p:nvPr>
        </p:nvSpPr>
        <p:spPr>
          <a:xfrm>
            <a:off x="0" y="444850"/>
            <a:ext cx="9144000" cy="800100"/>
          </a:xfrm>
          <a:prstGeom prst="rect">
            <a:avLst/>
          </a:prstGeom>
          <a:noFill/>
          <a:ln>
            <a:noFill/>
          </a:ln>
        </p:spPr>
        <p:txBody>
          <a:bodyPr anchorCtr="0" anchor="b" bIns="91425" lIns="91425" spcFirstLastPara="1" rIns="91425" wrap="square" tIns="91425">
            <a:noAutofit/>
          </a:bodyPr>
          <a:lstStyle/>
          <a:p>
            <a:pPr indent="0" lvl="0" marL="0" rtl="0" algn="l">
              <a:lnSpc>
                <a:spcPct val="150000"/>
              </a:lnSpc>
              <a:spcBef>
                <a:spcPts val="0"/>
              </a:spcBef>
              <a:spcAft>
                <a:spcPts val="0"/>
              </a:spcAft>
              <a:buClr>
                <a:srgbClr val="000000"/>
              </a:buClr>
              <a:buSzPts val="1396"/>
              <a:buFont typeface="Arial"/>
              <a:buNone/>
            </a:pPr>
            <a:r>
              <a:rPr lang="en" sz="1700">
                <a:solidFill>
                  <a:srgbClr val="000000"/>
                </a:solidFill>
                <a:highlight>
                  <a:schemeClr val="lt1"/>
                </a:highlight>
                <a:latin typeface="Patrick Hand"/>
                <a:ea typeface="Patrick Hand"/>
                <a:cs typeface="Patrick Hand"/>
                <a:sym typeface="Patrick Hand"/>
              </a:rPr>
              <a:t>Key Inquiry Question:</a:t>
            </a:r>
            <a:endParaRPr sz="1700">
              <a:solidFill>
                <a:srgbClr val="000000"/>
              </a:solidFill>
              <a:highlight>
                <a:schemeClr val="lt1"/>
              </a:highlight>
              <a:latin typeface="Patrick Hand"/>
              <a:ea typeface="Patrick Hand"/>
              <a:cs typeface="Patrick Hand"/>
              <a:sym typeface="Patrick Hand"/>
            </a:endParaRPr>
          </a:p>
          <a:p>
            <a:pPr indent="0" lvl="0" marL="0" rtl="0" algn="l">
              <a:lnSpc>
                <a:spcPct val="150000"/>
              </a:lnSpc>
              <a:spcBef>
                <a:spcPts val="0"/>
              </a:spcBef>
              <a:spcAft>
                <a:spcPts val="0"/>
              </a:spcAft>
              <a:buClr>
                <a:srgbClr val="000000"/>
              </a:buClr>
              <a:buSzPts val="1396"/>
              <a:buFont typeface="Arial"/>
              <a:buNone/>
            </a:pPr>
            <a:r>
              <a:rPr lang="en" sz="1700">
                <a:solidFill>
                  <a:srgbClr val="000000"/>
                </a:solidFill>
                <a:highlight>
                  <a:schemeClr val="lt1"/>
                </a:highlight>
                <a:latin typeface="Patrick Hand"/>
                <a:ea typeface="Patrick Hand"/>
                <a:cs typeface="Patrick Hand"/>
                <a:sym typeface="Patrick Hand"/>
              </a:rPr>
              <a:t>How did an Australian colony develop over time and why?</a:t>
            </a:r>
            <a:endParaRPr sz="1700">
              <a:solidFill>
                <a:srgbClr val="000000"/>
              </a:solidFill>
              <a:highlight>
                <a:schemeClr val="lt1"/>
              </a:highlight>
              <a:latin typeface="Patrick Hand"/>
              <a:ea typeface="Patrick Hand"/>
              <a:cs typeface="Patrick Hand"/>
              <a:sym typeface="Patrick Han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ge4443409f6_0_202"/>
          <p:cNvPicPr preferRelativeResize="0"/>
          <p:nvPr/>
        </p:nvPicPr>
        <p:blipFill>
          <a:blip r:embed="rId3">
            <a:alphaModFix/>
          </a:blip>
          <a:stretch>
            <a:fillRect/>
          </a:stretch>
        </p:blipFill>
        <p:spPr>
          <a:xfrm>
            <a:off x="913269" y="0"/>
            <a:ext cx="7317462"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5" name="Shape 485"/>
        <p:cNvGrpSpPr/>
        <p:nvPr/>
      </p:nvGrpSpPr>
      <p:grpSpPr>
        <a:xfrm>
          <a:off x="0" y="0"/>
          <a:ext cx="0" cy="0"/>
          <a:chOff x="0" y="0"/>
          <a:chExt cx="0" cy="0"/>
        </a:xfrm>
      </p:grpSpPr>
      <p:pic>
        <p:nvPicPr>
          <p:cNvPr id="486" name="Google Shape;486;ge4eff3f057_0_207"/>
          <p:cNvPicPr preferRelativeResize="0"/>
          <p:nvPr/>
        </p:nvPicPr>
        <p:blipFill rotWithShape="1">
          <a:blip r:embed="rId3">
            <a:alphaModFix/>
          </a:blip>
          <a:srcRect b="7663" l="0" r="8273" t="0"/>
          <a:stretch/>
        </p:blipFill>
        <p:spPr>
          <a:xfrm>
            <a:off x="2148922" y="1195500"/>
            <a:ext cx="4846149" cy="2752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13" name="Shape 213"/>
        <p:cNvGrpSpPr/>
        <p:nvPr/>
      </p:nvGrpSpPr>
      <p:grpSpPr>
        <a:xfrm>
          <a:off x="0" y="0"/>
          <a:ext cx="0" cy="0"/>
          <a:chOff x="0" y="0"/>
          <a:chExt cx="0" cy="0"/>
        </a:xfrm>
      </p:grpSpPr>
      <p:sp>
        <p:nvSpPr>
          <p:cNvPr id="214" name="Google Shape;214;ge2eab10974_0_11"/>
          <p:cNvSpPr txBox="1"/>
          <p:nvPr>
            <p:ph type="title"/>
          </p:nvPr>
        </p:nvSpPr>
        <p:spPr>
          <a:xfrm>
            <a:off x="311700" y="64250"/>
            <a:ext cx="8712600" cy="927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sz="3000"/>
              <a:t>Spelling (20 minutes)</a:t>
            </a:r>
            <a:endParaRPr sz="3000"/>
          </a:p>
          <a:p>
            <a:pPr indent="0" lvl="0" marL="0" rtl="0" algn="l">
              <a:lnSpc>
                <a:spcPct val="115000"/>
              </a:lnSpc>
              <a:spcBef>
                <a:spcPts val="0"/>
              </a:spcBef>
              <a:spcAft>
                <a:spcPts val="0"/>
              </a:spcAft>
              <a:buSzPts val="3200"/>
              <a:buNone/>
            </a:pPr>
            <a:r>
              <a:rPr b="0" lang="en" sz="1400">
                <a:solidFill>
                  <a:srgbClr val="000000"/>
                </a:solidFill>
                <a:latin typeface="Comfortaa"/>
                <a:ea typeface="Comfortaa"/>
                <a:cs typeface="Comfortaa"/>
                <a:sym typeface="Comfortaa"/>
              </a:rPr>
              <a:t>Look Cover Write Check your words. Complete an activity from the Spelling Choice Board.  </a:t>
            </a:r>
            <a:endParaRPr b="0" sz="1400">
              <a:latin typeface="Comfortaa"/>
              <a:ea typeface="Comfortaa"/>
              <a:cs typeface="Comfortaa"/>
              <a:sym typeface="Comfortaa"/>
            </a:endParaRPr>
          </a:p>
        </p:txBody>
      </p:sp>
      <p:pic>
        <p:nvPicPr>
          <p:cNvPr id="215" name="Google Shape;215;ge2eab10974_0_11"/>
          <p:cNvPicPr preferRelativeResize="0"/>
          <p:nvPr/>
        </p:nvPicPr>
        <p:blipFill rotWithShape="1">
          <a:blip r:embed="rId3">
            <a:alphaModFix/>
          </a:blip>
          <a:srcRect b="0" l="0" r="0" t="0"/>
          <a:stretch/>
        </p:blipFill>
        <p:spPr>
          <a:xfrm>
            <a:off x="1516925" y="991550"/>
            <a:ext cx="5921075" cy="41212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6"/>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Fruit Break/ Brain Break:</a:t>
            </a:r>
            <a:endParaRPr/>
          </a:p>
        </p:txBody>
      </p:sp>
      <p:sp>
        <p:nvSpPr>
          <p:cNvPr id="221" name="Google Shape;221;p6"/>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Grab a piece of fruit or have a 10 minute break to go outside reset, refresh and restart.</a:t>
            </a:r>
            <a:endParaRPr/>
          </a:p>
          <a:p>
            <a:pPr indent="0" lvl="0" marL="0" rtl="0" algn="l">
              <a:lnSpc>
                <a:spcPct val="115000"/>
              </a:lnSpc>
              <a:spcBef>
                <a:spcPts val="1600"/>
              </a:spcBef>
              <a:spcAft>
                <a:spcPts val="1600"/>
              </a:spcAft>
              <a:buSzPts val="1800"/>
              <a:buNone/>
            </a:pPr>
            <a:r>
              <a:t/>
            </a:r>
            <a:endParaRPr/>
          </a:p>
        </p:txBody>
      </p:sp>
      <p:pic>
        <p:nvPicPr>
          <p:cNvPr id="222" name="Google Shape;222;p6"/>
          <p:cNvPicPr preferRelativeResize="0"/>
          <p:nvPr/>
        </p:nvPicPr>
        <p:blipFill rotWithShape="1">
          <a:blip r:embed="rId3">
            <a:alphaModFix/>
          </a:blip>
          <a:srcRect b="0" l="0" r="0" t="0"/>
          <a:stretch/>
        </p:blipFill>
        <p:spPr>
          <a:xfrm>
            <a:off x="2772181" y="2516175"/>
            <a:ext cx="3863664" cy="2571749"/>
          </a:xfrm>
          <a:prstGeom prst="rect">
            <a:avLst/>
          </a:prstGeom>
          <a:noFill/>
          <a:ln>
            <a:noFill/>
          </a:ln>
        </p:spPr>
      </p:pic>
      <p:pic>
        <p:nvPicPr>
          <p:cNvPr id="223" name="Google Shape;223;p6"/>
          <p:cNvPicPr preferRelativeResize="0"/>
          <p:nvPr/>
        </p:nvPicPr>
        <p:blipFill rotWithShape="1">
          <a:blip r:embed="rId4">
            <a:alphaModFix/>
          </a:blip>
          <a:srcRect b="0" l="0" r="0" t="0"/>
          <a:stretch/>
        </p:blipFill>
        <p:spPr>
          <a:xfrm>
            <a:off x="6635850" y="202600"/>
            <a:ext cx="2075901" cy="1384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7"/>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Read works and Read Theory</a:t>
            </a:r>
            <a:endParaRPr/>
          </a:p>
        </p:txBody>
      </p:sp>
      <p:sp>
        <p:nvSpPr>
          <p:cNvPr id="229" name="Google Shape;229;p7"/>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Complete the reading passage and comprehension questions that have been provided by your class teacher in the google classroom. </a:t>
            </a:r>
            <a:endParaRPr/>
          </a:p>
          <a:p>
            <a:pPr indent="0" lvl="0" marL="0" rtl="0" algn="l">
              <a:lnSpc>
                <a:spcPct val="115000"/>
              </a:lnSpc>
              <a:spcBef>
                <a:spcPts val="1600"/>
              </a:spcBef>
              <a:spcAft>
                <a:spcPts val="1600"/>
              </a:spcAft>
              <a:buSzPts val="1800"/>
              <a:buNone/>
            </a:pPr>
            <a:r>
              <a:rPr lang="en"/>
              <a:t>This should take you 40-45 minutes to complete.</a:t>
            </a:r>
            <a:endParaRPr/>
          </a:p>
        </p:txBody>
      </p:sp>
      <p:pic>
        <p:nvPicPr>
          <p:cNvPr id="230" name="Google Shape;230;p7"/>
          <p:cNvPicPr preferRelativeResize="0"/>
          <p:nvPr/>
        </p:nvPicPr>
        <p:blipFill rotWithShape="1">
          <a:blip r:embed="rId3">
            <a:alphaModFix/>
          </a:blip>
          <a:srcRect b="0" l="0" r="0" t="0"/>
          <a:stretch/>
        </p:blipFill>
        <p:spPr>
          <a:xfrm>
            <a:off x="3865675" y="3175275"/>
            <a:ext cx="1880899" cy="1880899"/>
          </a:xfrm>
          <a:prstGeom prst="rect">
            <a:avLst/>
          </a:prstGeom>
          <a:noFill/>
          <a:ln>
            <a:noFill/>
          </a:ln>
        </p:spPr>
      </p:pic>
      <p:pic>
        <p:nvPicPr>
          <p:cNvPr id="231" name="Google Shape;231;p7"/>
          <p:cNvPicPr preferRelativeResize="0"/>
          <p:nvPr/>
        </p:nvPicPr>
        <p:blipFill rotWithShape="1">
          <a:blip r:embed="rId4">
            <a:alphaModFix/>
          </a:blip>
          <a:srcRect b="0" l="0" r="0" t="0"/>
          <a:stretch/>
        </p:blipFill>
        <p:spPr>
          <a:xfrm>
            <a:off x="6572350" y="202601"/>
            <a:ext cx="2139401" cy="14270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8"/>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Read works/Read theory Link:</a:t>
            </a:r>
            <a:endParaRPr/>
          </a:p>
        </p:txBody>
      </p:sp>
      <p:sp>
        <p:nvSpPr>
          <p:cNvPr id="237" name="Google Shape;237;p8"/>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id="238" name="Google Shape;238;p8"/>
          <p:cNvPicPr preferRelativeResize="0"/>
          <p:nvPr/>
        </p:nvPicPr>
        <p:blipFill rotWithShape="1">
          <a:blip r:embed="rId3">
            <a:alphaModFix/>
          </a:blip>
          <a:srcRect b="0" l="0" r="0" t="0"/>
          <a:stretch/>
        </p:blipFill>
        <p:spPr>
          <a:xfrm>
            <a:off x="6524725" y="202601"/>
            <a:ext cx="2187026" cy="14588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ge2e7506bf6_0_218"/>
          <p:cNvPicPr preferRelativeResize="0"/>
          <p:nvPr/>
        </p:nvPicPr>
        <p:blipFill>
          <a:blip r:embed="rId3">
            <a:alphaModFix/>
          </a:blip>
          <a:stretch>
            <a:fillRect/>
          </a:stretch>
        </p:blipFill>
        <p:spPr>
          <a:xfrm>
            <a:off x="1308325" y="322175"/>
            <a:ext cx="6464099" cy="4543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e2e7506bf6_0_74"/>
          <p:cNvSpPr txBox="1"/>
          <p:nvPr>
            <p:ph type="title"/>
          </p:nvPr>
        </p:nvSpPr>
        <p:spPr>
          <a:xfrm>
            <a:off x="311050" y="0"/>
            <a:ext cx="8372100" cy="5445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
              <a:t>Writing - Editing</a:t>
            </a:r>
            <a:endParaRPr/>
          </a:p>
        </p:txBody>
      </p:sp>
      <p:sp>
        <p:nvSpPr>
          <p:cNvPr id="249" name="Google Shape;249;ge2e7506bf6_0_74"/>
          <p:cNvSpPr/>
          <p:nvPr/>
        </p:nvSpPr>
        <p:spPr>
          <a:xfrm>
            <a:off x="155525" y="644325"/>
            <a:ext cx="2888400" cy="4177200"/>
          </a:xfrm>
          <a:prstGeom prst="roundRect">
            <a:avLst>
              <a:gd fmla="val 16667"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chemeClr val="lt1"/>
                </a:solidFill>
                <a:latin typeface="Roboto"/>
                <a:ea typeface="Roboto"/>
                <a:cs typeface="Roboto"/>
                <a:sym typeface="Roboto"/>
              </a:rPr>
              <a:t>Rewrite the passage making the corrections listed at the bottom of the slide.</a:t>
            </a:r>
            <a:endParaRPr/>
          </a:p>
        </p:txBody>
      </p:sp>
      <p:pic>
        <p:nvPicPr>
          <p:cNvPr id="250" name="Google Shape;250;ge2e7506bf6_0_74"/>
          <p:cNvPicPr preferRelativeResize="0"/>
          <p:nvPr/>
        </p:nvPicPr>
        <p:blipFill>
          <a:blip r:embed="rId3">
            <a:alphaModFix/>
          </a:blip>
          <a:stretch>
            <a:fillRect/>
          </a:stretch>
        </p:blipFill>
        <p:spPr>
          <a:xfrm>
            <a:off x="3254526" y="544500"/>
            <a:ext cx="5889474" cy="4177200"/>
          </a:xfrm>
          <a:prstGeom prst="rect">
            <a:avLst/>
          </a:prstGeom>
          <a:noFill/>
          <a:ln>
            <a:noFill/>
          </a:ln>
        </p:spPr>
      </p:pic>
      <p:sp>
        <p:nvSpPr>
          <p:cNvPr id="251" name="Google Shape;251;ge2e7506bf6_0_74"/>
          <p:cNvSpPr/>
          <p:nvPr/>
        </p:nvSpPr>
        <p:spPr>
          <a:xfrm rot="1729833">
            <a:off x="2523032" y="3263761"/>
            <a:ext cx="1639291" cy="633623"/>
          </a:xfrm>
          <a:prstGeom prst="right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