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6858000" cx="9144000"/>
  <p:notesSz cx="6858000" cy="9144000"/>
  <p:embeddedFontLst>
    <p:embeddedFont>
      <p:font typeface="Arial Black"/>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Arial"/>
              <a:buNone/>
              <a:defRPr sz="2400"/>
            </a:lvl1pPr>
            <a:lvl2pPr lvl="1" algn="ctr">
              <a:spcBef>
                <a:spcPts val="400"/>
              </a:spcBef>
              <a:spcAft>
                <a:spcPts val="0"/>
              </a:spcAft>
              <a:buClr>
                <a:schemeClr val="dk1"/>
              </a:buClr>
              <a:buSzPts val="2000"/>
              <a:buFont typeface="Arial"/>
              <a:buNone/>
              <a:defRPr sz="2000"/>
            </a:lvl2pPr>
            <a:lvl3pPr lvl="2" algn="ctr">
              <a:spcBef>
                <a:spcPts val="360"/>
              </a:spcBef>
              <a:spcAft>
                <a:spcPts val="0"/>
              </a:spcAft>
              <a:buClr>
                <a:schemeClr val="dk1"/>
              </a:buClr>
              <a:buSzPts val="1800"/>
              <a:buFont typeface="Arial"/>
              <a:buNone/>
              <a:defRPr sz="1800"/>
            </a:lvl3pPr>
            <a:lvl4pPr lvl="3" algn="ctr">
              <a:spcBef>
                <a:spcPts val="320"/>
              </a:spcBef>
              <a:spcAft>
                <a:spcPts val="0"/>
              </a:spcAft>
              <a:buClr>
                <a:schemeClr val="dk1"/>
              </a:buClr>
              <a:buSzPts val="1600"/>
              <a:buFont typeface="Arial"/>
              <a:buNone/>
              <a:defRPr sz="1600"/>
            </a:lvl4pPr>
            <a:lvl5pPr lvl="4" algn="ctr">
              <a:spcBef>
                <a:spcPts val="320"/>
              </a:spcBef>
              <a:spcAft>
                <a:spcPts val="0"/>
              </a:spcAft>
              <a:buClr>
                <a:schemeClr val="dk1"/>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sz="2400"/>
            </a:lvl1pPr>
            <a:lvl2pPr indent="-228600" lvl="1" marL="914400" algn="l">
              <a:spcBef>
                <a:spcPts val="400"/>
              </a:spcBef>
              <a:spcAft>
                <a:spcPts val="0"/>
              </a:spcAft>
              <a:buClr>
                <a:schemeClr val="dk1"/>
              </a:buClr>
              <a:buSzPts val="2000"/>
              <a:buFont typeface="Arial"/>
              <a:buNone/>
              <a:defRPr sz="2000"/>
            </a:lvl2pPr>
            <a:lvl3pPr indent="-228600" lvl="2" marL="1371600" algn="l">
              <a:spcBef>
                <a:spcPts val="360"/>
              </a:spcBef>
              <a:spcAft>
                <a:spcPts val="0"/>
              </a:spcAft>
              <a:buClr>
                <a:schemeClr val="dk1"/>
              </a:buClr>
              <a:buSzPts val="1800"/>
              <a:buFont typeface="Arial"/>
              <a:buNone/>
              <a:defRPr sz="1800"/>
            </a:lvl3pPr>
            <a:lvl4pPr indent="-228600" lvl="3" marL="1828800" algn="l">
              <a:spcBef>
                <a:spcPts val="320"/>
              </a:spcBef>
              <a:spcAft>
                <a:spcPts val="0"/>
              </a:spcAft>
              <a:buClr>
                <a:schemeClr val="dk1"/>
              </a:buClr>
              <a:buSzPts val="1600"/>
              <a:buFont typeface="Arial"/>
              <a:buNone/>
              <a:defRPr sz="1600"/>
            </a:lvl4pPr>
            <a:lvl5pPr indent="-228600" lvl="4" marL="2286000" algn="l">
              <a:spcBef>
                <a:spcPts val="320"/>
              </a:spcBef>
              <a:spcAft>
                <a:spcPts val="0"/>
              </a:spcAft>
              <a:buClr>
                <a:schemeClr val="dk1"/>
              </a:buClr>
              <a:buSzPts val="1600"/>
              <a:buFont typeface="Arial"/>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30" name="Google Shape;30;p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5"/>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p:nvPr>
            <p:ph idx="2" type="pic"/>
          </p:nvPr>
        </p:nvSpPr>
        <p:spPr>
          <a:xfrm>
            <a:off x="3887788" y="987425"/>
            <a:ext cx="4629150" cy="4873625"/>
          </a:xfrm>
          <a:prstGeom prst="rect">
            <a:avLst/>
          </a:prstGeom>
          <a:noFill/>
          <a:ln>
            <a:noFill/>
          </a:ln>
        </p:spPr>
      </p:sp>
      <p:sp>
        <p:nvSpPr>
          <p:cNvPr id="68" name="Google Shape;68;p1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14" name="Google Shape;14;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descr="newspaper1" id="89" name="Google Shape;89;p13"/>
          <p:cNvPicPr preferRelativeResize="0"/>
          <p:nvPr/>
        </p:nvPicPr>
        <p:blipFill rotWithShape="1">
          <a:blip r:embed="rId3">
            <a:alphaModFix/>
          </a:blip>
          <a:srcRect b="0" l="0" r="0" t="0"/>
          <a:stretch/>
        </p:blipFill>
        <p:spPr>
          <a:xfrm>
            <a:off x="78581" y="0"/>
            <a:ext cx="9139238" cy="6859588"/>
          </a:xfrm>
          <a:prstGeom prst="rect">
            <a:avLst/>
          </a:prstGeom>
          <a:noFill/>
          <a:ln>
            <a:noFill/>
          </a:ln>
        </p:spPr>
      </p:pic>
      <p:sp>
        <p:nvSpPr>
          <p:cNvPr id="90" name="Google Shape;90;p13"/>
          <p:cNvSpPr txBox="1"/>
          <p:nvPr/>
        </p:nvSpPr>
        <p:spPr>
          <a:xfrm>
            <a:off x="609600" y="2286000"/>
            <a:ext cx="7945438" cy="7016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none" cap="none" strike="noStrike">
                <a:solidFill>
                  <a:srgbClr val="4C4C4C"/>
                </a:solidFill>
                <a:latin typeface="Arial"/>
                <a:ea typeface="Arial"/>
                <a:cs typeface="Arial"/>
                <a:sym typeface="Arial"/>
              </a:rPr>
              <a:t>INSERT YOUR HEADLINE HERE</a:t>
            </a:r>
            <a:endParaRPr b="1" i="0" sz="4000" u="none" cap="none" strike="noStrike">
              <a:solidFill>
                <a:schemeClr val="dk1"/>
              </a:solidFill>
              <a:latin typeface="Arial"/>
              <a:ea typeface="Arial"/>
              <a:cs typeface="Arial"/>
              <a:sym typeface="Arial"/>
            </a:endParaRPr>
          </a:p>
        </p:txBody>
      </p:sp>
      <p:sp>
        <p:nvSpPr>
          <p:cNvPr id="91" name="Google Shape;91;p13"/>
          <p:cNvSpPr/>
          <p:nvPr/>
        </p:nvSpPr>
        <p:spPr>
          <a:xfrm>
            <a:off x="685800" y="3048000"/>
            <a:ext cx="3733800" cy="35814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a:ea typeface="Times"/>
              <a:cs typeface="Times"/>
              <a:sym typeface="Times"/>
            </a:endParaRPr>
          </a:p>
        </p:txBody>
      </p:sp>
      <p:sp>
        <p:nvSpPr>
          <p:cNvPr id="92" name="Google Shape;92;p13"/>
          <p:cNvSpPr txBox="1"/>
          <p:nvPr/>
        </p:nvSpPr>
        <p:spPr>
          <a:xfrm>
            <a:off x="4751725" y="3048000"/>
            <a:ext cx="1915800" cy="461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i="1" lang="en-US" sz="1200">
                <a:solidFill>
                  <a:schemeClr val="dk1"/>
                </a:solidFill>
              </a:rPr>
              <a:t>Exclusive report by Your Name</a:t>
            </a:r>
            <a:endParaRPr b="0" i="0" sz="2400" u="none" cap="none" strike="noStrike">
              <a:solidFill>
                <a:schemeClr val="dk1"/>
              </a:solidFill>
              <a:latin typeface="Arial"/>
              <a:ea typeface="Arial"/>
              <a:cs typeface="Arial"/>
              <a:sym typeface="Arial"/>
            </a:endParaRPr>
          </a:p>
        </p:txBody>
      </p:sp>
      <p:sp>
        <p:nvSpPr>
          <p:cNvPr id="93" name="Google Shape;93;p13"/>
          <p:cNvSpPr txBox="1"/>
          <p:nvPr/>
        </p:nvSpPr>
        <p:spPr>
          <a:xfrm>
            <a:off x="4648200" y="3570025"/>
            <a:ext cx="2133600" cy="2862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1200">
                <a:solidFill>
                  <a:srgbClr val="4C4C4C"/>
                </a:solidFill>
              </a:rPr>
              <a:t>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a:t>
            </a:r>
            <a:endParaRPr/>
          </a:p>
        </p:txBody>
      </p:sp>
      <p:sp>
        <p:nvSpPr>
          <p:cNvPr id="94" name="Google Shape;94;p13"/>
          <p:cNvSpPr txBox="1"/>
          <p:nvPr/>
        </p:nvSpPr>
        <p:spPr>
          <a:xfrm>
            <a:off x="6705600" y="2971800"/>
            <a:ext cx="21336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4C4C4C"/>
                </a:solidFill>
              </a:rPr>
              <a:t>Enter </a:t>
            </a:r>
            <a:r>
              <a:rPr lang="en-US" sz="1200">
                <a:solidFill>
                  <a:srgbClr val="4C4C4C"/>
                </a:solidFill>
              </a:rPr>
              <a:t>your</a:t>
            </a:r>
            <a:r>
              <a:rPr lang="en-US" sz="1200">
                <a:solidFill>
                  <a:srgbClr val="4C4C4C"/>
                </a:solidFill>
              </a:rPr>
              <a:t> text here. </a:t>
            </a:r>
            <a:r>
              <a:rPr lang="en-US" sz="1200">
                <a:solidFill>
                  <a:srgbClr val="4C4C4C"/>
                </a:solidFill>
              </a:rPr>
              <a:t>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Enter your text here. </a:t>
            </a:r>
            <a:endParaRPr/>
          </a:p>
        </p:txBody>
      </p:sp>
      <p:pic>
        <p:nvPicPr>
          <p:cNvPr descr="shadow" id="95" name="Google Shape;95;p13"/>
          <p:cNvPicPr preferRelativeResize="0"/>
          <p:nvPr/>
        </p:nvPicPr>
        <p:blipFill rotWithShape="1">
          <a:blip r:embed="rId4">
            <a:alphaModFix/>
          </a:blip>
          <a:srcRect b="0" l="0" r="0" t="0"/>
          <a:stretch/>
        </p:blipFill>
        <p:spPr>
          <a:xfrm>
            <a:off x="1022350" y="3187700"/>
            <a:ext cx="3168650" cy="3455988"/>
          </a:xfrm>
          <a:prstGeom prst="rect">
            <a:avLst/>
          </a:prstGeom>
          <a:noFill/>
          <a:ln>
            <a:noFill/>
          </a:ln>
        </p:spPr>
      </p:pic>
      <p:sp>
        <p:nvSpPr>
          <p:cNvPr id="96" name="Google Shape;96;p13"/>
          <p:cNvSpPr txBox="1"/>
          <p:nvPr/>
        </p:nvSpPr>
        <p:spPr>
          <a:xfrm>
            <a:off x="701674" y="692150"/>
            <a:ext cx="7902575"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5400" u="none" cap="none" strike="noStrike">
                <a:solidFill>
                  <a:srgbClr val="002060"/>
                </a:solidFill>
                <a:latin typeface="Times"/>
                <a:ea typeface="Times"/>
                <a:cs typeface="Times"/>
                <a:sym typeface="Times"/>
              </a:rPr>
              <a:t>THE DALMENY DAILY</a:t>
            </a:r>
            <a:endParaRPr/>
          </a:p>
        </p:txBody>
      </p:sp>
      <p:sp>
        <p:nvSpPr>
          <p:cNvPr id="97" name="Google Shape;97;p13"/>
          <p:cNvSpPr txBox="1"/>
          <p:nvPr/>
        </p:nvSpPr>
        <p:spPr>
          <a:xfrm>
            <a:off x="663575" y="1893888"/>
            <a:ext cx="2073003"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000" u="none" cap="none" strike="noStrike">
                <a:solidFill>
                  <a:srgbClr val="4C4C4C"/>
                </a:solidFill>
                <a:latin typeface="Arial Black"/>
                <a:ea typeface="Arial Black"/>
                <a:cs typeface="Arial Black"/>
                <a:sym typeface="Arial Black"/>
              </a:rPr>
              <a:t>www.dalmenydaily.com.au</a:t>
            </a:r>
            <a:endParaRPr/>
          </a:p>
        </p:txBody>
      </p:sp>
      <p:sp>
        <p:nvSpPr>
          <p:cNvPr id="98" name="Google Shape;98;p13"/>
          <p:cNvSpPr txBox="1"/>
          <p:nvPr/>
        </p:nvSpPr>
        <p:spPr>
          <a:xfrm>
            <a:off x="3095625" y="1885950"/>
            <a:ext cx="3509963" cy="2746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200" u="none" cap="none" strike="noStrike">
                <a:solidFill>
                  <a:srgbClr val="4C4C4C"/>
                </a:solidFill>
                <a:latin typeface="Arial Black"/>
                <a:ea typeface="Arial Black"/>
                <a:cs typeface="Arial Black"/>
                <a:sym typeface="Arial Black"/>
              </a:rPr>
              <a:t>THE WORLD’S FAVOURITE NEWSPAPER</a:t>
            </a:r>
            <a:endParaRPr/>
          </a:p>
        </p:txBody>
      </p:sp>
      <p:sp>
        <p:nvSpPr>
          <p:cNvPr id="99" name="Google Shape;99;p13"/>
          <p:cNvSpPr txBox="1"/>
          <p:nvPr/>
        </p:nvSpPr>
        <p:spPr>
          <a:xfrm>
            <a:off x="7061839" y="1900931"/>
            <a:ext cx="154241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000" u="none" cap="none" strike="noStrike">
                <a:solidFill>
                  <a:srgbClr val="4C4C4C"/>
                </a:solidFill>
                <a:latin typeface="Arial Black"/>
                <a:ea typeface="Arial Black"/>
                <a:cs typeface="Arial Black"/>
                <a:sym typeface="Arial Black"/>
              </a:rPr>
              <a:t>99 September 2021</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