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5"/>
    <p:sldMasterId id="2147483689" r:id="rId6"/>
    <p:sldMasterId id="214748369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Lst>
  <p:sldSz cy="5143500" cx="9144000"/>
  <p:notesSz cx="6858000" cy="9144000"/>
  <p:embeddedFontLst>
    <p:embeddedFont>
      <p:font typeface="Patrick Hand"/>
      <p:regular r:id="rId54"/>
    </p:embeddedFont>
    <p:embeddedFont>
      <p:font typeface="Raleway"/>
      <p:regular r:id="rId55"/>
      <p:bold r:id="rId56"/>
      <p:italic r:id="rId57"/>
      <p:boldItalic r:id="rId58"/>
    </p:embeddedFont>
    <p:embeddedFont>
      <p:font typeface="Bad Script"/>
      <p:regular r:id="rId59"/>
    </p:embeddedFont>
    <p:embeddedFont>
      <p:font typeface="Caveat"/>
      <p:regular r:id="rId60"/>
      <p:bold r:id="rId61"/>
    </p:embeddedFont>
    <p:embeddedFont>
      <p:font typeface="Century Gothic"/>
      <p:regular r:id="rId62"/>
      <p:bold r:id="rId63"/>
      <p:italic r:id="rId64"/>
      <p:boldItalic r:id="rId65"/>
    </p:embeddedFont>
    <p:embeddedFont>
      <p:font typeface="Roboto"/>
      <p:regular r:id="rId66"/>
      <p:bold r:id="rId67"/>
      <p:italic r:id="rId68"/>
      <p:boldItalic r:id="rId69"/>
    </p:embeddedFont>
    <p:embeddedFont>
      <p:font typeface="Amatic SC"/>
      <p:regular r:id="rId70"/>
      <p:bold r:id="rId71"/>
    </p:embeddedFont>
    <p:embeddedFont>
      <p:font typeface="Playfair Display"/>
      <p:regular r:id="rId72"/>
      <p:bold r:id="rId73"/>
      <p:italic r:id="rId74"/>
      <p:boldItalic r:id="rId75"/>
    </p:embeddedFont>
    <p:embeddedFont>
      <p:font typeface="Arial Narrow"/>
      <p:regular r:id="rId76"/>
      <p:bold r:id="rId77"/>
      <p:italic r:id="rId78"/>
      <p:boldItalic r:id="rId79"/>
    </p:embeddedFont>
    <p:embeddedFont>
      <p:font typeface="Montserrat"/>
      <p:regular r:id="rId80"/>
      <p:bold r:id="rId81"/>
      <p:italic r:id="rId82"/>
      <p:boldItalic r:id="rId83"/>
    </p:embeddedFont>
    <p:embeddedFont>
      <p:font typeface="Coming Soon"/>
      <p:regular r:id="rId84"/>
    </p:embeddedFont>
    <p:embeddedFont>
      <p:font typeface="Chelsea Market"/>
      <p:regular r:id="rId85"/>
    </p:embeddedFont>
    <p:embeddedFont>
      <p:font typeface="Oswald"/>
      <p:regular r:id="rId86"/>
      <p:bold r:id="rId87"/>
    </p:embeddedFont>
    <p:embeddedFont>
      <p:font typeface="Sorts Mill Goudy"/>
      <p:regular r:id="rId88"/>
      <p:italic r:id="rId89"/>
    </p:embeddedFont>
    <p:embeddedFont>
      <p:font typeface="Comfortaa"/>
      <p:regular r:id="rId90"/>
      <p:bold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3414CB1-42CF-4A18-A38D-DC001FE3C8DC}">
  <a:tblStyle styleId="{23414CB1-42CF-4A18-A38D-DC001FE3C8DC}" styleName="Table_0">
    <a:wholeTbl>
      <a:tcTxStyle b="off" i="off">
        <a:font>
          <a:latin typeface="The Hand"/>
          <a:ea typeface="The Hand"/>
          <a:cs typeface="The Hand"/>
        </a:font>
        <a:srgbClr val="4285F4"/>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F5EEF1"/>
          </a:solidFill>
        </a:fill>
      </a:tcStyle>
    </a:wholeTbl>
    <a:band1H>
      <a:tcTxStyle b="off" i="off"/>
      <a:tcStyle>
        <a:fill>
          <a:solidFill>
            <a:srgbClr val="EADCE1"/>
          </a:solidFill>
        </a:fill>
      </a:tcStyle>
    </a:band1H>
    <a:band2H>
      <a:tcTxStyle b="off" i="off"/>
    </a:band2H>
    <a:band1V>
      <a:tcTxStyle b="off" i="off"/>
      <a:tcStyle>
        <a:fill>
          <a:solidFill>
            <a:srgbClr val="EADCE1"/>
          </a:solidFill>
        </a:fill>
      </a:tcStyle>
    </a:band1V>
    <a:band2V>
      <a:tcTxStyle b="off" i="off"/>
    </a:band2V>
    <a:lastCol>
      <a:tcTxStyle b="on" i="off">
        <a:font>
          <a:latin typeface="The Hand"/>
          <a:ea typeface="The Hand"/>
          <a:cs typeface="The Hand"/>
        </a:font>
        <a:srgbClr val="FFFFFF"/>
      </a:tcTxStyle>
      <a:tcStyle>
        <a:fill>
          <a:solidFill>
            <a:srgbClr val="0277BD"/>
          </a:solidFill>
        </a:fill>
      </a:tcStyle>
    </a:lastCol>
    <a:firstCol>
      <a:tcTxStyle b="on" i="off">
        <a:font>
          <a:latin typeface="The Hand"/>
          <a:ea typeface="The Hand"/>
          <a:cs typeface="The Hand"/>
        </a:font>
        <a:srgbClr val="FFFFFF"/>
      </a:tcTxStyle>
      <a:tcStyle>
        <a:fill>
          <a:solidFill>
            <a:srgbClr val="0277BD"/>
          </a:solidFill>
        </a:fill>
      </a:tcStyle>
    </a:firstCol>
    <a:lastRow>
      <a:tcTxStyle b="on" i="off">
        <a:font>
          <a:latin typeface="The Hand"/>
          <a:ea typeface="The Hand"/>
          <a:cs typeface="The Hand"/>
        </a:font>
        <a:srgbClr val="FFFFFF"/>
      </a:tcTxStyle>
      <a:tcStyle>
        <a:tcBdr>
          <a:top>
            <a:ln cap="flat" cmpd="sng" w="38100">
              <a:solidFill>
                <a:srgbClr val="FFFFFF"/>
              </a:solidFill>
              <a:prstDash val="solid"/>
              <a:round/>
              <a:headEnd len="sm" w="sm" type="none"/>
              <a:tailEnd len="sm" w="sm" type="none"/>
            </a:ln>
          </a:top>
        </a:tcBdr>
        <a:fill>
          <a:solidFill>
            <a:srgbClr val="0277BD"/>
          </a:solidFill>
        </a:fill>
      </a:tcStyle>
    </a:lastRow>
    <a:seCell>
      <a:tcTxStyle b="off" i="off"/>
    </a:seCell>
    <a:swCell>
      <a:tcTxStyle b="off" i="off"/>
    </a:swCell>
    <a:firstRow>
      <a:tcTxStyle b="on" i="off">
        <a:font>
          <a:latin typeface="The Hand"/>
          <a:ea typeface="The Hand"/>
          <a:cs typeface="The Hand"/>
        </a:font>
        <a:srgbClr val="FFFFFF"/>
      </a:tcTxStyle>
      <a:tcStyle>
        <a:tcBdr>
          <a:bottom>
            <a:ln cap="flat" cmpd="sng" w="38100">
              <a:solidFill>
                <a:srgbClr val="FFFFFF"/>
              </a:solidFill>
              <a:prstDash val="solid"/>
              <a:round/>
              <a:headEnd len="sm" w="sm" type="none"/>
              <a:tailEnd len="sm" w="sm" type="none"/>
            </a:ln>
          </a:bottom>
        </a:tcBdr>
        <a:fill>
          <a:solidFill>
            <a:srgbClr val="0277BD"/>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ComingSoon-regular.fntdata"/><Relationship Id="rId83" Type="http://schemas.openxmlformats.org/officeDocument/2006/relationships/font" Target="fonts/Montserrat-boldItalic.fntdata"/><Relationship Id="rId42" Type="http://schemas.openxmlformats.org/officeDocument/2006/relationships/slide" Target="slides/slide34.xml"/><Relationship Id="rId86" Type="http://schemas.openxmlformats.org/officeDocument/2006/relationships/font" Target="fonts/Oswald-regular.fntdata"/><Relationship Id="rId41" Type="http://schemas.openxmlformats.org/officeDocument/2006/relationships/slide" Target="slides/slide33.xml"/><Relationship Id="rId85" Type="http://schemas.openxmlformats.org/officeDocument/2006/relationships/font" Target="fonts/ChelseaMarket-regular.fntdata"/><Relationship Id="rId44" Type="http://schemas.openxmlformats.org/officeDocument/2006/relationships/slide" Target="slides/slide36.xml"/><Relationship Id="rId88" Type="http://schemas.openxmlformats.org/officeDocument/2006/relationships/font" Target="fonts/SortsMillGoudy-regular.fntdata"/><Relationship Id="rId43" Type="http://schemas.openxmlformats.org/officeDocument/2006/relationships/slide" Target="slides/slide35.xml"/><Relationship Id="rId87" Type="http://schemas.openxmlformats.org/officeDocument/2006/relationships/font" Target="fonts/Oswald-bold.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SortsMillGoudy-italic.fntdata"/><Relationship Id="rId80" Type="http://schemas.openxmlformats.org/officeDocument/2006/relationships/font" Target="fonts/Montserrat-regular.fntdata"/><Relationship Id="rId82" Type="http://schemas.openxmlformats.org/officeDocument/2006/relationships/font" Target="fonts/Montserrat-italic.fntdata"/><Relationship Id="rId81"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PlayfairDisplay-bold.fntdata"/><Relationship Id="rId72" Type="http://schemas.openxmlformats.org/officeDocument/2006/relationships/font" Target="fonts/PlayfairDisplay-regular.fntdata"/><Relationship Id="rId31" Type="http://schemas.openxmlformats.org/officeDocument/2006/relationships/slide" Target="slides/slide23.xml"/><Relationship Id="rId75" Type="http://schemas.openxmlformats.org/officeDocument/2006/relationships/font" Target="fonts/PlayfairDisplay-boldItalic.fntdata"/><Relationship Id="rId30" Type="http://schemas.openxmlformats.org/officeDocument/2006/relationships/slide" Target="slides/slide22.xml"/><Relationship Id="rId74" Type="http://schemas.openxmlformats.org/officeDocument/2006/relationships/font" Target="fonts/PlayfairDisplay-italic.fntdata"/><Relationship Id="rId33" Type="http://schemas.openxmlformats.org/officeDocument/2006/relationships/slide" Target="slides/slide25.xml"/><Relationship Id="rId77" Type="http://schemas.openxmlformats.org/officeDocument/2006/relationships/font" Target="fonts/ArialNarrow-bold.fntdata"/><Relationship Id="rId32" Type="http://schemas.openxmlformats.org/officeDocument/2006/relationships/slide" Target="slides/slide24.xml"/><Relationship Id="rId76" Type="http://schemas.openxmlformats.org/officeDocument/2006/relationships/font" Target="fonts/ArialNarrow-regular.fntdata"/><Relationship Id="rId35" Type="http://schemas.openxmlformats.org/officeDocument/2006/relationships/slide" Target="slides/slide27.xml"/><Relationship Id="rId79" Type="http://schemas.openxmlformats.org/officeDocument/2006/relationships/font" Target="fonts/ArialNarrow-boldItalic.fntdata"/><Relationship Id="rId34" Type="http://schemas.openxmlformats.org/officeDocument/2006/relationships/slide" Target="slides/slide26.xml"/><Relationship Id="rId78" Type="http://schemas.openxmlformats.org/officeDocument/2006/relationships/font" Target="fonts/ArialNarrow-italic.fntdata"/><Relationship Id="rId71" Type="http://schemas.openxmlformats.org/officeDocument/2006/relationships/font" Target="fonts/AmaticSC-bold.fntdata"/><Relationship Id="rId70" Type="http://schemas.openxmlformats.org/officeDocument/2006/relationships/font" Target="fonts/AmaticSC-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CenturyGothic-regular.fntdata"/><Relationship Id="rId61" Type="http://schemas.openxmlformats.org/officeDocument/2006/relationships/font" Target="fonts/Caveat-bold.fntdata"/><Relationship Id="rId20" Type="http://schemas.openxmlformats.org/officeDocument/2006/relationships/slide" Target="slides/slide12.xml"/><Relationship Id="rId64" Type="http://schemas.openxmlformats.org/officeDocument/2006/relationships/font" Target="fonts/CenturyGothic-italic.fntdata"/><Relationship Id="rId63" Type="http://schemas.openxmlformats.org/officeDocument/2006/relationships/font" Target="fonts/CenturyGothic-bold.fntdata"/><Relationship Id="rId22" Type="http://schemas.openxmlformats.org/officeDocument/2006/relationships/slide" Target="slides/slide14.xml"/><Relationship Id="rId66" Type="http://schemas.openxmlformats.org/officeDocument/2006/relationships/font" Target="fonts/Roboto-regular.fntdata"/><Relationship Id="rId21" Type="http://schemas.openxmlformats.org/officeDocument/2006/relationships/slide" Target="slides/slide13.xml"/><Relationship Id="rId65" Type="http://schemas.openxmlformats.org/officeDocument/2006/relationships/font" Target="fonts/CenturyGothic-boldItalic.fntdata"/><Relationship Id="rId24" Type="http://schemas.openxmlformats.org/officeDocument/2006/relationships/slide" Target="slides/slide16.xml"/><Relationship Id="rId68" Type="http://schemas.openxmlformats.org/officeDocument/2006/relationships/font" Target="fonts/Roboto-italic.fntdata"/><Relationship Id="rId23" Type="http://schemas.openxmlformats.org/officeDocument/2006/relationships/slide" Target="slides/slide15.xml"/><Relationship Id="rId67" Type="http://schemas.openxmlformats.org/officeDocument/2006/relationships/font" Target="fonts/Roboto-bold.fntdata"/><Relationship Id="rId60" Type="http://schemas.openxmlformats.org/officeDocument/2006/relationships/font" Target="fonts/Caveat-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Roboto-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font" Target="fonts/Raleway-regular.fntdata"/><Relationship Id="rId10" Type="http://schemas.openxmlformats.org/officeDocument/2006/relationships/slide" Target="slides/slide2.xml"/><Relationship Id="rId54" Type="http://schemas.openxmlformats.org/officeDocument/2006/relationships/font" Target="fonts/PatrickHand-regular.fntdata"/><Relationship Id="rId13" Type="http://schemas.openxmlformats.org/officeDocument/2006/relationships/slide" Target="slides/slide5.xml"/><Relationship Id="rId57" Type="http://schemas.openxmlformats.org/officeDocument/2006/relationships/font" Target="fonts/Raleway-italic.fntdata"/><Relationship Id="rId12" Type="http://schemas.openxmlformats.org/officeDocument/2006/relationships/slide" Target="slides/slide4.xml"/><Relationship Id="rId56" Type="http://schemas.openxmlformats.org/officeDocument/2006/relationships/font" Target="fonts/Raleway-bold.fntdata"/><Relationship Id="rId91" Type="http://schemas.openxmlformats.org/officeDocument/2006/relationships/font" Target="fonts/Comfortaa-bold.fntdata"/><Relationship Id="rId90" Type="http://schemas.openxmlformats.org/officeDocument/2006/relationships/font" Target="fonts/Comfortaa-regular.fntdata"/><Relationship Id="rId15" Type="http://schemas.openxmlformats.org/officeDocument/2006/relationships/slide" Target="slides/slide7.xml"/><Relationship Id="rId59" Type="http://schemas.openxmlformats.org/officeDocument/2006/relationships/font" Target="fonts/BadScript-regular.fntdata"/><Relationship Id="rId14" Type="http://schemas.openxmlformats.org/officeDocument/2006/relationships/slide" Target="slides/slide6.xml"/><Relationship Id="rId58" Type="http://schemas.openxmlformats.org/officeDocument/2006/relationships/font" Target="fonts/Raleway-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e559cc614a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e559cc614a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559cc614a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e559cc614a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e811d908f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e811d908f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e811d908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e811d908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e811d908f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e811d908f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e811d908f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e811d908f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e5195fe305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e5195fe305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e30d55393e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e30d55393e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e812c47cf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e812c47cf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e7a9653a4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e7a9653a4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e7a9653a4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e7a9653a4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e7a9653a4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e7a9653a4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e7a9653a4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e7a9653a4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e7a9653a4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e7a9653a4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e7a9653a4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e7a9653a4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e7a9653a4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e7a9653a4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e8998e4e0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ge8998e4e0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e48d6c960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e48d6c960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e48d6c960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e48d6c960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e7a9653a4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e7a9653a4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e7a9653a44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e7a9653a44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e30d55393e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ge30d55393e_0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e30d55393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e30d55393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9" name="Google Shape;52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e5fa608a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ge5fa608a6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e559cc614a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e559cc614a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e559cc614a_0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e559cc614a_0_1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e559cc614a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e5de54c4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e5de54c47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e559cc614a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e559cc614a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e559cc614a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e559cc614a_0_2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e559cc614a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e559cc614a_0_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e559cc614a_0_3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ge559cc614a_0_3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e559cc614a_0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e559cc614a_0_3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ge559cc614a_0_3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e559cc614a_0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e559cc614a_0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ge559cc614a_0_3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e559cc61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e559cc61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e71f3929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e71f3929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e71f39293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e71f39293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e71f39293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e71f392937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745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sp>
        <p:nvSpPr>
          <p:cNvPr id="60" name="Google Shape;60;p11"/>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1"/>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1"/>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63" name="Google Shape;63;p1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4" name="Shape 64"/>
        <p:cNvGrpSpPr/>
        <p:nvPr/>
      </p:nvGrpSpPr>
      <p:grpSpPr>
        <a:xfrm>
          <a:off x="0" y="0"/>
          <a:ext cx="0" cy="0"/>
          <a:chOff x="0" y="0"/>
          <a:chExt cx="0" cy="0"/>
        </a:xfrm>
      </p:grpSpPr>
      <p:sp>
        <p:nvSpPr>
          <p:cNvPr id="65" name="Google Shape;65;p12"/>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66" name="Google Shape;66;p12"/>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7" name="Google Shape;67;p1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6" name="Shape 76"/>
        <p:cNvGrpSpPr/>
        <p:nvPr/>
      </p:nvGrpSpPr>
      <p:grpSpPr>
        <a:xfrm>
          <a:off x="0" y="0"/>
          <a:ext cx="0" cy="0"/>
          <a:chOff x="0" y="0"/>
          <a:chExt cx="0" cy="0"/>
        </a:xfrm>
      </p:grpSpPr>
      <p:sp>
        <p:nvSpPr>
          <p:cNvPr id="77" name="Google Shape;77;p15"/>
          <p:cNvSpPr txBox="1"/>
          <p:nvPr>
            <p:ph type="ctrTitle"/>
          </p:nvPr>
        </p:nvSpPr>
        <p:spPr>
          <a:xfrm>
            <a:off x="1028020" y="1327155"/>
            <a:ext cx="7080000" cy="1371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2"/>
              </a:buClr>
              <a:buSzPts val="4100"/>
              <a:buFont typeface="Sorts Mill Goudy"/>
              <a:buNone/>
              <a:defRPr sz="41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 name="Google Shape;78;p15"/>
          <p:cNvSpPr txBox="1"/>
          <p:nvPr>
            <p:ph idx="1" type="subTitle"/>
          </p:nvPr>
        </p:nvSpPr>
        <p:spPr>
          <a:xfrm>
            <a:off x="1028020" y="2830117"/>
            <a:ext cx="7080000" cy="7875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lvl="0" rtl="0" algn="ctr">
              <a:lnSpc>
                <a:spcPct val="110000"/>
              </a:lnSpc>
              <a:spcBef>
                <a:spcPts val="300"/>
              </a:spcBef>
              <a:spcAft>
                <a:spcPts val="0"/>
              </a:spcAft>
              <a:buSzPts val="1200"/>
              <a:buNone/>
              <a:defRPr>
                <a:solidFill>
                  <a:schemeClr val="lt1"/>
                </a:solidFill>
              </a:defRPr>
            </a:lvl1pPr>
            <a:lvl2pPr lvl="1" rtl="0" algn="ctr">
              <a:spcBef>
                <a:spcPts val="500"/>
              </a:spcBef>
              <a:spcAft>
                <a:spcPts val="0"/>
              </a:spcAft>
              <a:buSzPts val="1100"/>
              <a:buNone/>
              <a:defRPr>
                <a:solidFill>
                  <a:schemeClr val="lt1"/>
                </a:solidFill>
              </a:defRPr>
            </a:lvl2pPr>
            <a:lvl3pPr lvl="2" rtl="0" algn="ctr">
              <a:spcBef>
                <a:spcPts val="500"/>
              </a:spcBef>
              <a:spcAft>
                <a:spcPts val="0"/>
              </a:spcAft>
              <a:buSzPts val="900"/>
              <a:buNone/>
              <a:defRPr>
                <a:solidFill>
                  <a:schemeClr val="lt1"/>
                </a:solidFill>
              </a:defRPr>
            </a:lvl3pPr>
            <a:lvl4pPr lvl="3" rtl="0" algn="ctr">
              <a:spcBef>
                <a:spcPts val="500"/>
              </a:spcBef>
              <a:spcAft>
                <a:spcPts val="0"/>
              </a:spcAft>
              <a:buSzPts val="800"/>
              <a:buNone/>
              <a:defRPr>
                <a:solidFill>
                  <a:schemeClr val="lt1"/>
                </a:solidFill>
              </a:defRPr>
            </a:lvl4pPr>
            <a:lvl5pPr lvl="4" rtl="0" algn="ctr">
              <a:spcBef>
                <a:spcPts val="500"/>
              </a:spcBef>
              <a:spcAft>
                <a:spcPts val="0"/>
              </a:spcAft>
              <a:buSzPts val="800"/>
              <a:buNone/>
              <a:defRPr>
                <a:solidFill>
                  <a:schemeClr val="lt1"/>
                </a:solidFill>
              </a:defRPr>
            </a:lvl5pPr>
            <a:lvl6pPr lvl="5" rtl="0" algn="ctr">
              <a:spcBef>
                <a:spcPts val="500"/>
              </a:spcBef>
              <a:spcAft>
                <a:spcPts val="0"/>
              </a:spcAft>
              <a:buSzPts val="700"/>
              <a:buNone/>
              <a:defRPr>
                <a:solidFill>
                  <a:schemeClr val="lt1"/>
                </a:solidFill>
              </a:defRPr>
            </a:lvl6pPr>
            <a:lvl7pPr lvl="6" rtl="0" algn="ctr">
              <a:spcBef>
                <a:spcPts val="500"/>
              </a:spcBef>
              <a:spcAft>
                <a:spcPts val="0"/>
              </a:spcAft>
              <a:buSzPts val="700"/>
              <a:buNone/>
              <a:defRPr>
                <a:solidFill>
                  <a:schemeClr val="lt1"/>
                </a:solidFill>
              </a:defRPr>
            </a:lvl7pPr>
            <a:lvl8pPr lvl="7" rtl="0" algn="ctr">
              <a:spcBef>
                <a:spcPts val="500"/>
              </a:spcBef>
              <a:spcAft>
                <a:spcPts val="0"/>
              </a:spcAft>
              <a:buSzPts val="700"/>
              <a:buNone/>
              <a:defRPr>
                <a:solidFill>
                  <a:schemeClr val="lt1"/>
                </a:solidFill>
              </a:defRPr>
            </a:lvl8pPr>
            <a:lvl9pPr lvl="8" rtl="0" algn="ctr">
              <a:spcBef>
                <a:spcPts val="500"/>
              </a:spcBef>
              <a:spcAft>
                <a:spcPts val="500"/>
              </a:spcAft>
              <a:buSzPts val="700"/>
              <a:buNone/>
              <a:defRPr>
                <a:solidFill>
                  <a:schemeClr val="lt1"/>
                </a:solidFill>
              </a:defRPr>
            </a:lvl9pPr>
          </a:lstStyle>
          <a:p/>
        </p:txBody>
      </p:sp>
      <p:sp>
        <p:nvSpPr>
          <p:cNvPr id="79" name="Google Shape;79;p15"/>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5"/>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1" name="Google Shape;81;p15"/>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 name="Shape 82"/>
        <p:cNvGrpSpPr/>
        <p:nvPr/>
      </p:nvGrpSpPr>
      <p:grpSpPr>
        <a:xfrm>
          <a:off x="0" y="0"/>
          <a:ext cx="0" cy="0"/>
          <a:chOff x="0" y="0"/>
          <a:chExt cx="0" cy="0"/>
        </a:xfrm>
      </p:grpSpPr>
      <p:sp>
        <p:nvSpPr>
          <p:cNvPr id="83" name="Google Shape;83;p16"/>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4" name="Google Shape;84;p16"/>
          <p:cNvSpPr txBox="1"/>
          <p:nvPr>
            <p:ph idx="1" type="body"/>
          </p:nvPr>
        </p:nvSpPr>
        <p:spPr>
          <a:xfrm>
            <a:off x="685346" y="1557338"/>
            <a:ext cx="7765500" cy="2786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lnSpc>
                <a:spcPct val="110000"/>
              </a:lnSpc>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85" name="Google Shape;85;p16"/>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16"/>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 name="Google Shape;87;p16"/>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 name="Shape 88"/>
        <p:cNvGrpSpPr/>
        <p:nvPr/>
      </p:nvGrpSpPr>
      <p:grpSpPr>
        <a:xfrm>
          <a:off x="0" y="0"/>
          <a:ext cx="0" cy="0"/>
          <a:chOff x="0" y="0"/>
          <a:chExt cx="0" cy="0"/>
        </a:xfrm>
      </p:grpSpPr>
      <p:sp>
        <p:nvSpPr>
          <p:cNvPr id="89" name="Google Shape;89;p17"/>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0" name="Google Shape;90;p17"/>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 name="Google Shape;91;p17"/>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18"/>
          <p:cNvSpPr txBox="1"/>
          <p:nvPr>
            <p:ph type="title"/>
          </p:nvPr>
        </p:nvSpPr>
        <p:spPr>
          <a:xfrm>
            <a:off x="971551" y="1320800"/>
            <a:ext cx="7193100" cy="1371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2"/>
              </a:buClr>
              <a:buSzPts val="3000"/>
              <a:buFont typeface="Sorts Mill Goudy"/>
              <a:buNone/>
              <a:defRPr b="0" sz="3000" cap="none"/>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8"/>
          <p:cNvSpPr txBox="1"/>
          <p:nvPr>
            <p:ph idx="1" type="body"/>
          </p:nvPr>
        </p:nvSpPr>
        <p:spPr>
          <a:xfrm>
            <a:off x="971551" y="2822579"/>
            <a:ext cx="7193100" cy="10002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300"/>
              </a:spcBef>
              <a:spcAft>
                <a:spcPts val="0"/>
              </a:spcAft>
              <a:buSzPts val="1100"/>
              <a:buNone/>
              <a:defRPr sz="1500">
                <a:solidFill>
                  <a:schemeClr val="lt1"/>
                </a:solidFill>
              </a:defRPr>
            </a:lvl1pPr>
            <a:lvl2pPr indent="-228600" lvl="1" marL="914400" rtl="0" algn="l">
              <a:spcBef>
                <a:spcPts val="500"/>
              </a:spcBef>
              <a:spcAft>
                <a:spcPts val="0"/>
              </a:spcAft>
              <a:buSzPts val="900"/>
              <a:buNone/>
              <a:defRPr sz="1400">
                <a:solidFill>
                  <a:schemeClr val="lt1"/>
                </a:solidFill>
              </a:defRPr>
            </a:lvl2pPr>
            <a:lvl3pPr indent="-228600" lvl="2" marL="1371600" rtl="0" algn="l">
              <a:spcBef>
                <a:spcPts val="500"/>
              </a:spcBef>
              <a:spcAft>
                <a:spcPts val="0"/>
              </a:spcAft>
              <a:buSzPts val="800"/>
              <a:buNone/>
              <a:defRPr sz="1200">
                <a:solidFill>
                  <a:schemeClr val="lt1"/>
                </a:solidFill>
              </a:defRPr>
            </a:lvl3pPr>
            <a:lvl4pPr indent="-228600" lvl="3" marL="1828800" rtl="0" algn="l">
              <a:spcBef>
                <a:spcPts val="500"/>
              </a:spcBef>
              <a:spcAft>
                <a:spcPts val="0"/>
              </a:spcAft>
              <a:buSzPts val="700"/>
              <a:buNone/>
              <a:defRPr sz="1100">
                <a:solidFill>
                  <a:schemeClr val="lt1"/>
                </a:solidFill>
              </a:defRPr>
            </a:lvl4pPr>
            <a:lvl5pPr indent="-228600" lvl="4" marL="2286000" rtl="0" algn="l">
              <a:spcBef>
                <a:spcPts val="500"/>
              </a:spcBef>
              <a:spcAft>
                <a:spcPts val="0"/>
              </a:spcAft>
              <a:buSzPts val="700"/>
              <a:buNone/>
              <a:defRPr sz="1100">
                <a:solidFill>
                  <a:schemeClr val="lt1"/>
                </a:solidFill>
              </a:defRPr>
            </a:lvl5pPr>
            <a:lvl6pPr indent="-228600" lvl="5" marL="2743200" rtl="0" algn="l">
              <a:spcBef>
                <a:spcPts val="500"/>
              </a:spcBef>
              <a:spcAft>
                <a:spcPts val="0"/>
              </a:spcAft>
              <a:buSzPts val="700"/>
              <a:buNone/>
              <a:defRPr sz="1100">
                <a:solidFill>
                  <a:schemeClr val="lt1"/>
                </a:solidFill>
              </a:defRPr>
            </a:lvl6pPr>
            <a:lvl7pPr indent="-228600" lvl="6" marL="3200400" rtl="0" algn="l">
              <a:spcBef>
                <a:spcPts val="500"/>
              </a:spcBef>
              <a:spcAft>
                <a:spcPts val="0"/>
              </a:spcAft>
              <a:buSzPts val="700"/>
              <a:buNone/>
              <a:defRPr sz="1100">
                <a:solidFill>
                  <a:schemeClr val="lt1"/>
                </a:solidFill>
              </a:defRPr>
            </a:lvl7pPr>
            <a:lvl8pPr indent="-228600" lvl="7" marL="3657600" rtl="0" algn="l">
              <a:spcBef>
                <a:spcPts val="500"/>
              </a:spcBef>
              <a:spcAft>
                <a:spcPts val="0"/>
              </a:spcAft>
              <a:buSzPts val="700"/>
              <a:buNone/>
              <a:defRPr sz="1100">
                <a:solidFill>
                  <a:schemeClr val="lt1"/>
                </a:solidFill>
              </a:defRPr>
            </a:lvl8pPr>
            <a:lvl9pPr indent="-228600" lvl="8" marL="4114800" rtl="0" algn="l">
              <a:spcBef>
                <a:spcPts val="500"/>
              </a:spcBef>
              <a:spcAft>
                <a:spcPts val="500"/>
              </a:spcAft>
              <a:buSzPts val="700"/>
              <a:buNone/>
              <a:defRPr sz="1100">
                <a:solidFill>
                  <a:schemeClr val="lt1"/>
                </a:solidFill>
              </a:defRPr>
            </a:lvl9pPr>
          </a:lstStyle>
          <a:p/>
        </p:txBody>
      </p:sp>
      <p:sp>
        <p:nvSpPr>
          <p:cNvPr id="95" name="Google Shape;95;p18"/>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 name="Google Shape;96;p18"/>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18"/>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8" name="Shape 98"/>
        <p:cNvGrpSpPr/>
        <p:nvPr/>
      </p:nvGrpSpPr>
      <p:grpSpPr>
        <a:xfrm>
          <a:off x="0" y="0"/>
          <a:ext cx="0" cy="0"/>
          <a:chOff x="0" y="0"/>
          <a:chExt cx="0" cy="0"/>
        </a:xfrm>
      </p:grpSpPr>
      <p:sp>
        <p:nvSpPr>
          <p:cNvPr id="99" name="Google Shape;99;p19"/>
          <p:cNvSpPr txBox="1"/>
          <p:nvPr>
            <p:ph type="title"/>
          </p:nvPr>
        </p:nvSpPr>
        <p:spPr>
          <a:xfrm>
            <a:off x="685346" y="457200"/>
            <a:ext cx="7765500" cy="9465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0" name="Google Shape;100;p19"/>
          <p:cNvSpPr txBox="1"/>
          <p:nvPr>
            <p:ph idx="1" type="body"/>
          </p:nvPr>
        </p:nvSpPr>
        <p:spPr>
          <a:xfrm>
            <a:off x="685346" y="1557338"/>
            <a:ext cx="3642600" cy="2717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lnSpc>
                <a:spcPct val="110000"/>
              </a:lnSpc>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01" name="Google Shape;101;p19"/>
          <p:cNvSpPr txBox="1"/>
          <p:nvPr>
            <p:ph idx="2" type="body"/>
          </p:nvPr>
        </p:nvSpPr>
        <p:spPr>
          <a:xfrm>
            <a:off x="4808037" y="1557338"/>
            <a:ext cx="3642600" cy="2717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lnSpc>
                <a:spcPct val="110000"/>
              </a:lnSpc>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02" name="Google Shape;102;p19"/>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3" name="Google Shape;103;p19"/>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19"/>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 name="Shape 105"/>
        <p:cNvGrpSpPr/>
        <p:nvPr/>
      </p:nvGrpSpPr>
      <p:grpSpPr>
        <a:xfrm>
          <a:off x="0" y="0"/>
          <a:ext cx="0" cy="0"/>
          <a:chOff x="0" y="0"/>
          <a:chExt cx="0" cy="0"/>
        </a:xfrm>
      </p:grpSpPr>
      <p:pic>
        <p:nvPicPr>
          <p:cNvPr descr="Slate-V2-HD-compPhotoInset.png" id="106" name="Google Shape;106;p20"/>
          <p:cNvPicPr preferRelativeResize="0"/>
          <p:nvPr/>
        </p:nvPicPr>
        <p:blipFill rotWithShape="1">
          <a:blip r:embed="rId2">
            <a:alphaModFix/>
          </a:blip>
          <a:srcRect b="0" l="0" r="0" t="0"/>
          <a:stretch/>
        </p:blipFill>
        <p:spPr>
          <a:xfrm>
            <a:off x="685346" y="1300880"/>
            <a:ext cx="3771901" cy="3074969"/>
          </a:xfrm>
          <a:prstGeom prst="rect">
            <a:avLst/>
          </a:prstGeom>
          <a:noFill/>
          <a:ln>
            <a:noFill/>
          </a:ln>
        </p:spPr>
      </p:pic>
      <p:pic>
        <p:nvPicPr>
          <p:cNvPr descr="Slate-V2-HD-compPhotoInset.png" id="107" name="Google Shape;107;p20"/>
          <p:cNvPicPr preferRelativeResize="0"/>
          <p:nvPr/>
        </p:nvPicPr>
        <p:blipFill rotWithShape="1">
          <a:blip r:embed="rId2">
            <a:alphaModFix/>
          </a:blip>
          <a:srcRect b="0" l="0" r="0" t="0"/>
          <a:stretch/>
        </p:blipFill>
        <p:spPr>
          <a:xfrm>
            <a:off x="4678768" y="1300880"/>
            <a:ext cx="3771901" cy="3074969"/>
          </a:xfrm>
          <a:prstGeom prst="rect">
            <a:avLst/>
          </a:prstGeom>
          <a:noFill/>
          <a:ln>
            <a:noFill/>
          </a:ln>
        </p:spPr>
      </p:pic>
      <p:sp>
        <p:nvSpPr>
          <p:cNvPr id="108" name="Google Shape;108;p20"/>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2"/>
              </a:buClr>
              <a:buSzPts val="3500"/>
              <a:buFont typeface="Sorts Mill Goudy"/>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 name="Google Shape;109;p20"/>
          <p:cNvSpPr txBox="1"/>
          <p:nvPr>
            <p:ph idx="1" type="body"/>
          </p:nvPr>
        </p:nvSpPr>
        <p:spPr>
          <a:xfrm>
            <a:off x="784510" y="1391365"/>
            <a:ext cx="3573600" cy="519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lnSpc>
                <a:spcPct val="110000"/>
              </a:lnSpc>
              <a:spcBef>
                <a:spcPts val="400"/>
              </a:spcBef>
              <a:spcAft>
                <a:spcPts val="0"/>
              </a:spcAft>
              <a:buSzPts val="1300"/>
              <a:buNone/>
              <a:defRPr b="0" sz="1800"/>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10" name="Google Shape;110;p20"/>
          <p:cNvSpPr txBox="1"/>
          <p:nvPr>
            <p:ph idx="2" type="body"/>
          </p:nvPr>
        </p:nvSpPr>
        <p:spPr>
          <a:xfrm>
            <a:off x="784510" y="2026577"/>
            <a:ext cx="3573600" cy="2282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lnSpc>
                <a:spcPct val="110000"/>
              </a:lnSpc>
              <a:spcBef>
                <a:spcPts val="300"/>
              </a:spcBef>
              <a:spcAft>
                <a:spcPts val="0"/>
              </a:spcAft>
              <a:buSzPts val="900"/>
              <a:buChar char="◈"/>
              <a:defRPr sz="1400"/>
            </a:lvl1pPr>
            <a:lvl2pPr indent="-279400" lvl="1" marL="914400" rtl="0" algn="l">
              <a:spcBef>
                <a:spcPts val="500"/>
              </a:spcBef>
              <a:spcAft>
                <a:spcPts val="0"/>
              </a:spcAft>
              <a:buSzPts val="800"/>
              <a:buChar char="🞚"/>
              <a:defRPr sz="1200"/>
            </a:lvl2pPr>
            <a:lvl3pPr indent="-273050" lvl="2" marL="1371600" rtl="0" algn="l">
              <a:spcBef>
                <a:spcPts val="500"/>
              </a:spcBef>
              <a:spcAft>
                <a:spcPts val="0"/>
              </a:spcAft>
              <a:buSzPts val="700"/>
              <a:buChar char="◈"/>
              <a:defRPr sz="1100"/>
            </a:lvl3pPr>
            <a:lvl4pPr indent="-266700" lvl="3" marL="1828800" rtl="0" algn="l">
              <a:spcBef>
                <a:spcPts val="500"/>
              </a:spcBef>
              <a:spcAft>
                <a:spcPts val="0"/>
              </a:spcAft>
              <a:buSzPts val="600"/>
              <a:buChar char="🞚"/>
              <a:defRPr sz="900"/>
            </a:lvl4pPr>
            <a:lvl5pPr indent="-266700" lvl="4" marL="2286000" rtl="0" algn="l">
              <a:spcBef>
                <a:spcPts val="500"/>
              </a:spcBef>
              <a:spcAft>
                <a:spcPts val="0"/>
              </a:spcAft>
              <a:buSzPts val="600"/>
              <a:buChar char="◈"/>
              <a:defRPr sz="900"/>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11" name="Google Shape;111;p20"/>
          <p:cNvSpPr txBox="1"/>
          <p:nvPr>
            <p:ph idx="3" type="body"/>
          </p:nvPr>
        </p:nvSpPr>
        <p:spPr>
          <a:xfrm>
            <a:off x="4772375" y="1391364"/>
            <a:ext cx="3584700" cy="519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lnSpc>
                <a:spcPct val="110000"/>
              </a:lnSpc>
              <a:spcBef>
                <a:spcPts val="400"/>
              </a:spcBef>
              <a:spcAft>
                <a:spcPts val="0"/>
              </a:spcAft>
              <a:buSzPts val="1300"/>
              <a:buNone/>
              <a:defRPr b="0" sz="1800"/>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12" name="Google Shape;112;p20"/>
          <p:cNvSpPr txBox="1"/>
          <p:nvPr>
            <p:ph idx="4" type="body"/>
          </p:nvPr>
        </p:nvSpPr>
        <p:spPr>
          <a:xfrm>
            <a:off x="4772375" y="2026577"/>
            <a:ext cx="3584700" cy="2282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lnSpc>
                <a:spcPct val="110000"/>
              </a:lnSpc>
              <a:spcBef>
                <a:spcPts val="300"/>
              </a:spcBef>
              <a:spcAft>
                <a:spcPts val="0"/>
              </a:spcAft>
              <a:buSzPts val="900"/>
              <a:buChar char="◈"/>
              <a:defRPr sz="1400"/>
            </a:lvl1pPr>
            <a:lvl2pPr indent="-279400" lvl="1" marL="914400" rtl="0" algn="l">
              <a:spcBef>
                <a:spcPts val="500"/>
              </a:spcBef>
              <a:spcAft>
                <a:spcPts val="0"/>
              </a:spcAft>
              <a:buSzPts val="800"/>
              <a:buChar char="🞚"/>
              <a:defRPr sz="1200"/>
            </a:lvl2pPr>
            <a:lvl3pPr indent="-273050" lvl="2" marL="1371600" rtl="0" algn="l">
              <a:spcBef>
                <a:spcPts val="500"/>
              </a:spcBef>
              <a:spcAft>
                <a:spcPts val="0"/>
              </a:spcAft>
              <a:buSzPts val="700"/>
              <a:buChar char="◈"/>
              <a:defRPr sz="1100"/>
            </a:lvl3pPr>
            <a:lvl4pPr indent="-266700" lvl="3" marL="1828800" rtl="0" algn="l">
              <a:spcBef>
                <a:spcPts val="500"/>
              </a:spcBef>
              <a:spcAft>
                <a:spcPts val="0"/>
              </a:spcAft>
              <a:buSzPts val="600"/>
              <a:buChar char="🞚"/>
              <a:defRPr sz="900"/>
            </a:lvl4pPr>
            <a:lvl5pPr indent="-266700" lvl="4" marL="2286000" rtl="0" algn="l">
              <a:spcBef>
                <a:spcPts val="500"/>
              </a:spcBef>
              <a:spcAft>
                <a:spcPts val="0"/>
              </a:spcAft>
              <a:buSzPts val="600"/>
              <a:buChar char="◈"/>
              <a:defRPr sz="900"/>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13" name="Google Shape;113;p20"/>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0"/>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0"/>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21"/>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1"/>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9" name="Google Shape;119;p21"/>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0" name="Google Shape;120;p21"/>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3"/>
          <p:cNvSpPr txBox="1"/>
          <p:nvPr>
            <p:ph idx="1" type="body"/>
          </p:nvPr>
        </p:nvSpPr>
        <p:spPr>
          <a:xfrm>
            <a:off x="628650" y="1447038"/>
            <a:ext cx="7886700" cy="3189000"/>
          </a:xfrm>
          <a:prstGeom prst="rect">
            <a:avLst/>
          </a:prstGeom>
          <a:noFill/>
          <a:ln>
            <a:noFill/>
          </a:ln>
        </p:spPr>
        <p:txBody>
          <a:bodyPr anchorCtr="0" anchor="t" bIns="34275" lIns="68575" spcFirstLastPara="1" rIns="68575" wrap="square" tIns="34275">
            <a:normAutofit/>
          </a:bodyPr>
          <a:lstStyle>
            <a:lvl1pPr indent="-361950" lvl="0" marL="457200" algn="l">
              <a:lnSpc>
                <a:spcPct val="110000"/>
              </a:lnSpc>
              <a:spcBef>
                <a:spcPts val="800"/>
              </a:spcBef>
              <a:spcAft>
                <a:spcPts val="0"/>
              </a:spcAft>
              <a:buClr>
                <a:schemeClr val="dk1"/>
              </a:buClr>
              <a:buSzPts val="2100"/>
              <a:buChar char="•"/>
              <a:defRPr sz="2100"/>
            </a:lvl1pPr>
            <a:lvl2pPr indent="-342900" lvl="1" marL="914400" algn="l">
              <a:lnSpc>
                <a:spcPct val="110000"/>
              </a:lnSpc>
              <a:spcBef>
                <a:spcPts val="400"/>
              </a:spcBef>
              <a:spcAft>
                <a:spcPts val="0"/>
              </a:spcAft>
              <a:buClr>
                <a:schemeClr val="dk1"/>
              </a:buClr>
              <a:buSzPts val="1800"/>
              <a:buChar char="•"/>
              <a:defRPr sz="1800"/>
            </a:lvl2pPr>
            <a:lvl3pPr indent="-323850" lvl="2" marL="1371600" algn="l">
              <a:lnSpc>
                <a:spcPct val="110000"/>
              </a:lnSpc>
              <a:spcBef>
                <a:spcPts val="400"/>
              </a:spcBef>
              <a:spcAft>
                <a:spcPts val="0"/>
              </a:spcAft>
              <a:buClr>
                <a:schemeClr val="dk1"/>
              </a:buClr>
              <a:buSzPts val="1500"/>
              <a:buChar char="•"/>
              <a:defRPr sz="1500"/>
            </a:lvl3pPr>
            <a:lvl4pPr indent="-317500" lvl="3" marL="1828800" algn="l">
              <a:lnSpc>
                <a:spcPct val="110000"/>
              </a:lnSpc>
              <a:spcBef>
                <a:spcPts val="400"/>
              </a:spcBef>
              <a:spcAft>
                <a:spcPts val="0"/>
              </a:spcAft>
              <a:buClr>
                <a:schemeClr val="dk1"/>
              </a:buClr>
              <a:buSzPts val="1400"/>
              <a:buChar char="•"/>
              <a:defRPr sz="1400"/>
            </a:lvl4pPr>
            <a:lvl5pPr indent="-317500" lvl="4" marL="2286000" algn="l">
              <a:lnSpc>
                <a:spcPct val="110000"/>
              </a:lnSpc>
              <a:spcBef>
                <a:spcPts val="400"/>
              </a:spcBef>
              <a:spcAft>
                <a:spcPts val="0"/>
              </a:spcAft>
              <a:buClr>
                <a:schemeClr val="dk1"/>
              </a:buClr>
              <a:buSzPts val="1400"/>
              <a:buChar char="•"/>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 name="Google Shape;19;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descr="Tag=AccentColor&#10;Flavor=Light&#10;Target=FillAndLine" id="21" name="Google Shape;21;p3"/>
          <p:cNvSpPr/>
          <p:nvPr/>
        </p:nvSpPr>
        <p:spPr>
          <a:xfrm>
            <a:off x="628649" y="1282446"/>
            <a:ext cx="7886700" cy="20574"/>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1" name="Shape 121"/>
        <p:cNvGrpSpPr/>
        <p:nvPr/>
      </p:nvGrpSpPr>
      <p:grpSpPr>
        <a:xfrm>
          <a:off x="0" y="0"/>
          <a:ext cx="0" cy="0"/>
          <a:chOff x="0" y="0"/>
          <a:chExt cx="0" cy="0"/>
        </a:xfrm>
      </p:grpSpPr>
      <p:sp>
        <p:nvSpPr>
          <p:cNvPr id="122" name="Google Shape;122;p22"/>
          <p:cNvSpPr txBox="1"/>
          <p:nvPr>
            <p:ph type="title"/>
          </p:nvPr>
        </p:nvSpPr>
        <p:spPr>
          <a:xfrm>
            <a:off x="685346" y="457200"/>
            <a:ext cx="2780100" cy="13665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2"/>
              </a:buClr>
              <a:buSzPts val="2100"/>
              <a:buFont typeface="Sorts Mill Goudy"/>
              <a:buNone/>
              <a:defRPr b="0" sz="21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2"/>
          <p:cNvSpPr txBox="1"/>
          <p:nvPr>
            <p:ph idx="1" type="body"/>
          </p:nvPr>
        </p:nvSpPr>
        <p:spPr>
          <a:xfrm>
            <a:off x="3641725" y="457200"/>
            <a:ext cx="4809000" cy="38100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lnSpc>
                <a:spcPct val="110000"/>
              </a:lnSpc>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24" name="Google Shape;124;p22"/>
          <p:cNvSpPr txBox="1"/>
          <p:nvPr>
            <p:ph idx="2" type="body"/>
          </p:nvPr>
        </p:nvSpPr>
        <p:spPr>
          <a:xfrm>
            <a:off x="685346" y="2005013"/>
            <a:ext cx="2780100" cy="22623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200"/>
              </a:spcBef>
              <a:spcAft>
                <a:spcPts val="0"/>
              </a:spcAft>
              <a:buSzPts val="800"/>
              <a:buNone/>
              <a:defRPr sz="12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25" name="Google Shape;125;p22"/>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22"/>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22"/>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8" name="Shape 128"/>
        <p:cNvGrpSpPr/>
        <p:nvPr/>
      </p:nvGrpSpPr>
      <p:grpSpPr>
        <a:xfrm>
          <a:off x="0" y="0"/>
          <a:ext cx="0" cy="0"/>
          <a:chOff x="0" y="0"/>
          <a:chExt cx="0" cy="0"/>
        </a:xfrm>
      </p:grpSpPr>
      <p:pic>
        <p:nvPicPr>
          <p:cNvPr descr="Slate-V2-HD-vertPhotoInset.png" id="129" name="Google Shape;129;p23"/>
          <p:cNvPicPr preferRelativeResize="0"/>
          <p:nvPr/>
        </p:nvPicPr>
        <p:blipFill rotWithShape="1">
          <a:blip r:embed="rId2">
            <a:alphaModFix/>
          </a:blip>
          <a:srcRect b="0" l="0" r="0" t="0"/>
          <a:stretch/>
        </p:blipFill>
        <p:spPr>
          <a:xfrm>
            <a:off x="5470249" y="457200"/>
            <a:ext cx="2688125" cy="3903625"/>
          </a:xfrm>
          <a:prstGeom prst="rect">
            <a:avLst/>
          </a:prstGeom>
          <a:noFill/>
          <a:ln>
            <a:noFill/>
          </a:ln>
        </p:spPr>
      </p:pic>
      <p:sp>
        <p:nvSpPr>
          <p:cNvPr id="130" name="Google Shape;130;p23"/>
          <p:cNvSpPr txBox="1"/>
          <p:nvPr>
            <p:ph type="title"/>
          </p:nvPr>
        </p:nvSpPr>
        <p:spPr>
          <a:xfrm>
            <a:off x="685346" y="572776"/>
            <a:ext cx="4281000" cy="12567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lvl="0" rtl="0" algn="ctr">
              <a:lnSpc>
                <a:spcPct val="90000"/>
              </a:lnSpc>
              <a:spcBef>
                <a:spcPts val="0"/>
              </a:spcBef>
              <a:spcAft>
                <a:spcPts val="0"/>
              </a:spcAft>
              <a:buClr>
                <a:schemeClr val="lt2"/>
              </a:buClr>
              <a:buSzPts val="2400"/>
              <a:buFont typeface="Sorts Mill Goudy"/>
              <a:buNone/>
              <a:defRPr b="0"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1" name="Google Shape;131;p23"/>
          <p:cNvSpPr/>
          <p:nvPr>
            <p:ph idx="2" type="pic"/>
          </p:nvPr>
        </p:nvSpPr>
        <p:spPr>
          <a:xfrm>
            <a:off x="5581913" y="572777"/>
            <a:ext cx="2456700" cy="3684600"/>
          </a:xfrm>
          <a:prstGeom prst="rect">
            <a:avLst/>
          </a:prstGeom>
          <a:noFill/>
          <a:ln>
            <a:noFill/>
          </a:ln>
          <a:effectLst>
            <a:outerShdw blurRad="38100" dir="4440000" dist="25400">
              <a:srgbClr val="000000">
                <a:alpha val="35690"/>
              </a:srgbClr>
            </a:outerShdw>
          </a:effectLst>
        </p:spPr>
        <p:txBody>
          <a:bodyPr anchorCtr="0" anchor="t" bIns="34275" lIns="68575" spcFirstLastPara="1" rIns="68575" wrap="square" tIns="34275">
            <a:noAutofit/>
          </a:bodyPr>
          <a:lstStyle>
            <a:lvl1pPr lvl="0" marR="0" rtl="0" algn="ctr">
              <a:lnSpc>
                <a:spcPct val="110000"/>
              </a:lnSpc>
              <a:spcBef>
                <a:spcPts val="2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1pPr>
            <a:lvl2pPr lvl="1"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2pPr>
            <a:lvl3pPr lvl="2"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3pPr>
            <a:lvl4pPr lvl="3"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4pPr>
            <a:lvl5pPr lvl="4"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5pPr>
            <a:lvl6pPr lvl="5"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6pPr>
            <a:lvl7pPr lvl="6"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7pPr>
            <a:lvl8pPr lvl="7"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8pPr>
            <a:lvl9pPr lvl="8" marR="0" rtl="0" algn="l">
              <a:spcBef>
                <a:spcPts val="500"/>
              </a:spcBef>
              <a:spcAft>
                <a:spcPts val="50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9pPr>
          </a:lstStyle>
          <a:p/>
        </p:txBody>
      </p:sp>
      <p:sp>
        <p:nvSpPr>
          <p:cNvPr id="132" name="Google Shape;132;p23"/>
          <p:cNvSpPr txBox="1"/>
          <p:nvPr>
            <p:ph idx="1" type="body"/>
          </p:nvPr>
        </p:nvSpPr>
        <p:spPr>
          <a:xfrm>
            <a:off x="1105274" y="2009774"/>
            <a:ext cx="3441300" cy="2351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200"/>
              </a:spcBef>
              <a:spcAft>
                <a:spcPts val="0"/>
              </a:spcAft>
              <a:buSzPts val="800"/>
              <a:buNone/>
              <a:defRPr sz="12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33" name="Google Shape;133;p23"/>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4" name="Google Shape;134;p23"/>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3"/>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136" name="Shape 136"/>
        <p:cNvGrpSpPr/>
        <p:nvPr/>
      </p:nvGrpSpPr>
      <p:grpSpPr>
        <a:xfrm>
          <a:off x="0" y="0"/>
          <a:ext cx="0" cy="0"/>
          <a:chOff x="0" y="0"/>
          <a:chExt cx="0" cy="0"/>
        </a:xfrm>
      </p:grpSpPr>
      <p:pic>
        <p:nvPicPr>
          <p:cNvPr descr="Slate-V2-HD-panoPhotoInset.png" id="137" name="Google Shape;137;p24"/>
          <p:cNvPicPr preferRelativeResize="0"/>
          <p:nvPr/>
        </p:nvPicPr>
        <p:blipFill rotWithShape="1">
          <a:blip r:embed="rId2">
            <a:alphaModFix/>
          </a:blip>
          <a:srcRect b="0" l="0" r="0" t="0"/>
          <a:stretch/>
        </p:blipFill>
        <p:spPr>
          <a:xfrm>
            <a:off x="760412" y="410855"/>
            <a:ext cx="7606349" cy="2862605"/>
          </a:xfrm>
          <a:prstGeom prst="rect">
            <a:avLst/>
          </a:prstGeom>
          <a:noFill/>
          <a:ln>
            <a:noFill/>
          </a:ln>
        </p:spPr>
      </p:pic>
      <p:sp>
        <p:nvSpPr>
          <p:cNvPr id="138" name="Google Shape;138;p24"/>
          <p:cNvSpPr txBox="1"/>
          <p:nvPr>
            <p:ph type="title"/>
          </p:nvPr>
        </p:nvSpPr>
        <p:spPr>
          <a:xfrm>
            <a:off x="685354" y="3423941"/>
            <a:ext cx="7766700" cy="4077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2"/>
              </a:buClr>
              <a:buSzPts val="2100"/>
              <a:buFont typeface="Sorts Mill Goudy"/>
              <a:buNone/>
              <a:defRPr sz="21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4"/>
          <p:cNvSpPr/>
          <p:nvPr>
            <p:ph idx="2" type="pic"/>
          </p:nvPr>
        </p:nvSpPr>
        <p:spPr>
          <a:xfrm>
            <a:off x="877012" y="521257"/>
            <a:ext cx="7384200" cy="2644200"/>
          </a:xfrm>
          <a:prstGeom prst="rect">
            <a:avLst/>
          </a:prstGeom>
          <a:noFill/>
          <a:ln>
            <a:noFill/>
          </a:ln>
          <a:effectLst>
            <a:outerShdw blurRad="38100" dir="4440000" dist="25400">
              <a:srgbClr val="000000">
                <a:alpha val="35690"/>
              </a:srgbClr>
            </a:outerShdw>
          </a:effectLst>
        </p:spPr>
        <p:txBody>
          <a:bodyPr anchorCtr="0" anchor="t" bIns="34275" lIns="68575" spcFirstLastPara="1" rIns="68575" wrap="square" tIns="34275">
            <a:noAutofit/>
          </a:bodyPr>
          <a:lstStyle>
            <a:lvl1pPr lvl="0" marR="0" rtl="0" algn="ctr">
              <a:lnSpc>
                <a:spcPct val="110000"/>
              </a:lnSpc>
              <a:spcBef>
                <a:spcPts val="300"/>
              </a:spcBef>
              <a:spcAft>
                <a:spcPts val="0"/>
              </a:spcAft>
              <a:buClr>
                <a:schemeClr val="lt2"/>
              </a:buClr>
              <a:buSzPts val="1100"/>
              <a:buFont typeface="Noto Sans Symbols"/>
              <a:buNone/>
              <a:defRPr b="0" i="0" sz="1500" u="none" cap="none" strike="noStrike">
                <a:solidFill>
                  <a:schemeClr val="lt2"/>
                </a:solidFill>
                <a:latin typeface="Sorts Mill Goudy"/>
                <a:ea typeface="Sorts Mill Goudy"/>
                <a:cs typeface="Sorts Mill Goudy"/>
                <a:sym typeface="Sorts Mill Goudy"/>
              </a:defRPr>
            </a:lvl1pPr>
            <a:lvl2pPr lvl="1" marR="0" rtl="0" algn="l">
              <a:spcBef>
                <a:spcPts val="500"/>
              </a:spcBef>
              <a:spcAft>
                <a:spcPts val="0"/>
              </a:spcAft>
              <a:buClr>
                <a:schemeClr val="lt2"/>
              </a:buClr>
              <a:buSzPts val="1100"/>
              <a:buFont typeface="Noto Sans Symbols"/>
              <a:buNone/>
              <a:defRPr b="0" i="0" sz="1500" u="none" cap="none" strike="noStrike">
                <a:solidFill>
                  <a:schemeClr val="lt2"/>
                </a:solidFill>
                <a:latin typeface="Sorts Mill Goudy"/>
                <a:ea typeface="Sorts Mill Goudy"/>
                <a:cs typeface="Sorts Mill Goudy"/>
                <a:sym typeface="Sorts Mill Goudy"/>
              </a:defRPr>
            </a:lvl2pPr>
            <a:lvl3pPr lvl="2" marR="0" rtl="0" algn="l">
              <a:spcBef>
                <a:spcPts val="500"/>
              </a:spcBef>
              <a:spcAft>
                <a:spcPts val="0"/>
              </a:spcAft>
              <a:buClr>
                <a:schemeClr val="lt2"/>
              </a:buClr>
              <a:buSzPts val="1100"/>
              <a:buFont typeface="Noto Sans Symbols"/>
              <a:buNone/>
              <a:defRPr b="0" i="0" sz="1500" u="none" cap="none" strike="noStrike">
                <a:solidFill>
                  <a:schemeClr val="lt2"/>
                </a:solidFill>
                <a:latin typeface="Sorts Mill Goudy"/>
                <a:ea typeface="Sorts Mill Goudy"/>
                <a:cs typeface="Sorts Mill Goudy"/>
                <a:sym typeface="Sorts Mill Goudy"/>
              </a:defRPr>
            </a:lvl3pPr>
            <a:lvl4pPr lvl="3" marR="0" rtl="0" algn="l">
              <a:spcBef>
                <a:spcPts val="500"/>
              </a:spcBef>
              <a:spcAft>
                <a:spcPts val="0"/>
              </a:spcAft>
              <a:buClr>
                <a:schemeClr val="lt2"/>
              </a:buClr>
              <a:buSzPts val="1100"/>
              <a:buFont typeface="Noto Sans Symbols"/>
              <a:buNone/>
              <a:defRPr b="0" i="0" sz="1500" u="none" cap="none" strike="noStrike">
                <a:solidFill>
                  <a:schemeClr val="lt2"/>
                </a:solidFill>
                <a:latin typeface="Sorts Mill Goudy"/>
                <a:ea typeface="Sorts Mill Goudy"/>
                <a:cs typeface="Sorts Mill Goudy"/>
                <a:sym typeface="Sorts Mill Goudy"/>
              </a:defRPr>
            </a:lvl4pPr>
            <a:lvl5pPr lvl="4" marR="0" rtl="0" algn="l">
              <a:spcBef>
                <a:spcPts val="500"/>
              </a:spcBef>
              <a:spcAft>
                <a:spcPts val="0"/>
              </a:spcAft>
              <a:buClr>
                <a:schemeClr val="lt2"/>
              </a:buClr>
              <a:buSzPts val="1100"/>
              <a:buFont typeface="Noto Sans Symbols"/>
              <a:buNone/>
              <a:defRPr b="0" i="0" sz="1500" u="none" cap="none" strike="noStrike">
                <a:solidFill>
                  <a:schemeClr val="lt2"/>
                </a:solidFill>
                <a:latin typeface="Sorts Mill Goudy"/>
                <a:ea typeface="Sorts Mill Goudy"/>
                <a:cs typeface="Sorts Mill Goudy"/>
                <a:sym typeface="Sorts Mill Goudy"/>
              </a:defRPr>
            </a:lvl5pPr>
            <a:lvl6pPr lvl="5" marR="0" rtl="0" algn="l">
              <a:spcBef>
                <a:spcPts val="500"/>
              </a:spcBef>
              <a:spcAft>
                <a:spcPts val="0"/>
              </a:spcAft>
              <a:buClr>
                <a:schemeClr val="lt2"/>
              </a:buClr>
              <a:buSzPts val="1100"/>
              <a:buFont typeface="Noto Sans Symbols"/>
              <a:buNone/>
              <a:defRPr b="0" i="0" sz="1500" u="none" cap="none" strike="noStrike">
                <a:solidFill>
                  <a:schemeClr val="lt2"/>
                </a:solidFill>
                <a:latin typeface="Sorts Mill Goudy"/>
                <a:ea typeface="Sorts Mill Goudy"/>
                <a:cs typeface="Sorts Mill Goudy"/>
                <a:sym typeface="Sorts Mill Goudy"/>
              </a:defRPr>
            </a:lvl6pPr>
            <a:lvl7pPr lvl="6" marR="0" rtl="0" algn="l">
              <a:spcBef>
                <a:spcPts val="500"/>
              </a:spcBef>
              <a:spcAft>
                <a:spcPts val="0"/>
              </a:spcAft>
              <a:buClr>
                <a:schemeClr val="lt2"/>
              </a:buClr>
              <a:buSzPts val="1100"/>
              <a:buFont typeface="Noto Sans Symbols"/>
              <a:buNone/>
              <a:defRPr b="0" i="0" sz="1500" u="none" cap="none" strike="noStrike">
                <a:solidFill>
                  <a:schemeClr val="lt2"/>
                </a:solidFill>
                <a:latin typeface="Sorts Mill Goudy"/>
                <a:ea typeface="Sorts Mill Goudy"/>
                <a:cs typeface="Sorts Mill Goudy"/>
                <a:sym typeface="Sorts Mill Goudy"/>
              </a:defRPr>
            </a:lvl7pPr>
            <a:lvl8pPr lvl="7" marR="0" rtl="0" algn="l">
              <a:spcBef>
                <a:spcPts val="500"/>
              </a:spcBef>
              <a:spcAft>
                <a:spcPts val="0"/>
              </a:spcAft>
              <a:buClr>
                <a:schemeClr val="lt2"/>
              </a:buClr>
              <a:buSzPts val="1100"/>
              <a:buFont typeface="Noto Sans Symbols"/>
              <a:buNone/>
              <a:defRPr b="0" i="0" sz="1500" u="none" cap="none" strike="noStrike">
                <a:solidFill>
                  <a:schemeClr val="lt2"/>
                </a:solidFill>
                <a:latin typeface="Sorts Mill Goudy"/>
                <a:ea typeface="Sorts Mill Goudy"/>
                <a:cs typeface="Sorts Mill Goudy"/>
                <a:sym typeface="Sorts Mill Goudy"/>
              </a:defRPr>
            </a:lvl8pPr>
            <a:lvl9pPr lvl="8" marR="0" rtl="0" algn="l">
              <a:spcBef>
                <a:spcPts val="500"/>
              </a:spcBef>
              <a:spcAft>
                <a:spcPts val="500"/>
              </a:spcAft>
              <a:buClr>
                <a:schemeClr val="lt2"/>
              </a:buClr>
              <a:buSzPts val="1100"/>
              <a:buFont typeface="Noto Sans Symbols"/>
              <a:buNone/>
              <a:defRPr b="0" i="0" sz="1500" u="none" cap="none" strike="noStrike">
                <a:solidFill>
                  <a:schemeClr val="lt2"/>
                </a:solidFill>
                <a:latin typeface="Sorts Mill Goudy"/>
                <a:ea typeface="Sorts Mill Goudy"/>
                <a:cs typeface="Sorts Mill Goudy"/>
                <a:sym typeface="Sorts Mill Goudy"/>
              </a:defRPr>
            </a:lvl9pPr>
          </a:lstStyle>
          <a:p/>
        </p:txBody>
      </p:sp>
      <p:sp>
        <p:nvSpPr>
          <p:cNvPr id="140" name="Google Shape;140;p24"/>
          <p:cNvSpPr txBox="1"/>
          <p:nvPr>
            <p:ph idx="1" type="body"/>
          </p:nvPr>
        </p:nvSpPr>
        <p:spPr>
          <a:xfrm>
            <a:off x="685346" y="3935796"/>
            <a:ext cx="7765500" cy="407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141" name="Google Shape;141;p24"/>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24"/>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3" name="Google Shape;143;p24"/>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44" name="Shape 144"/>
        <p:cNvGrpSpPr/>
        <p:nvPr/>
      </p:nvGrpSpPr>
      <p:grpSpPr>
        <a:xfrm>
          <a:off x="0" y="0"/>
          <a:ext cx="0" cy="0"/>
          <a:chOff x="0" y="0"/>
          <a:chExt cx="0" cy="0"/>
        </a:xfrm>
      </p:grpSpPr>
      <p:sp>
        <p:nvSpPr>
          <p:cNvPr id="145" name="Google Shape;145;p25"/>
          <p:cNvSpPr txBox="1"/>
          <p:nvPr>
            <p:ph type="title"/>
          </p:nvPr>
        </p:nvSpPr>
        <p:spPr>
          <a:xfrm>
            <a:off x="685346" y="456328"/>
            <a:ext cx="7765500" cy="2650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2"/>
              </a:buClr>
              <a:buSzPts val="3000"/>
              <a:buFont typeface="Sorts Mill Goudy"/>
              <a:buNone/>
              <a:defRPr sz="30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5"/>
          <p:cNvSpPr txBox="1"/>
          <p:nvPr>
            <p:ph idx="1" type="body"/>
          </p:nvPr>
        </p:nvSpPr>
        <p:spPr>
          <a:xfrm>
            <a:off x="685346" y="3221385"/>
            <a:ext cx="7765500" cy="11265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indent="-228600" lvl="0" marL="457200" rtl="0" algn="ctr">
              <a:lnSpc>
                <a:spcPct val="110000"/>
              </a:lnSpc>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147" name="Google Shape;147;p25"/>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8" name="Google Shape;148;p25"/>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9" name="Google Shape;149;p25"/>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50" name="Shape 150"/>
        <p:cNvGrpSpPr/>
        <p:nvPr/>
      </p:nvGrpSpPr>
      <p:grpSpPr>
        <a:xfrm>
          <a:off x="0" y="0"/>
          <a:ext cx="0" cy="0"/>
          <a:chOff x="0" y="0"/>
          <a:chExt cx="0" cy="0"/>
        </a:xfrm>
      </p:grpSpPr>
      <p:sp>
        <p:nvSpPr>
          <p:cNvPr id="151" name="Google Shape;151;p26"/>
          <p:cNvSpPr txBox="1"/>
          <p:nvPr>
            <p:ph type="title"/>
          </p:nvPr>
        </p:nvSpPr>
        <p:spPr>
          <a:xfrm>
            <a:off x="1084659" y="457200"/>
            <a:ext cx="6977100" cy="22446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2"/>
              </a:buClr>
              <a:buSzPts val="2700"/>
              <a:buFont typeface="Sorts Mill Goudy"/>
              <a:buNone/>
              <a:defRPr sz="27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26"/>
          <p:cNvSpPr txBox="1"/>
          <p:nvPr>
            <p:ph idx="1" type="body"/>
          </p:nvPr>
        </p:nvSpPr>
        <p:spPr>
          <a:xfrm>
            <a:off x="1290483" y="2707524"/>
            <a:ext cx="6564300" cy="3996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r">
              <a:lnSpc>
                <a:spcPct val="110000"/>
              </a:lnSpc>
              <a:spcBef>
                <a:spcPts val="200"/>
              </a:spcBef>
              <a:spcAft>
                <a:spcPts val="0"/>
              </a:spcAft>
              <a:buSzPts val="700"/>
              <a:buNone/>
              <a:defRPr sz="11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153" name="Google Shape;153;p26"/>
          <p:cNvSpPr txBox="1"/>
          <p:nvPr>
            <p:ph idx="2" type="body"/>
          </p:nvPr>
        </p:nvSpPr>
        <p:spPr>
          <a:xfrm>
            <a:off x="685346" y="3228265"/>
            <a:ext cx="7765500" cy="11172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indent="-228600" lvl="0" marL="457200" rtl="0" algn="ctr">
              <a:lnSpc>
                <a:spcPct val="110000"/>
              </a:lnSpc>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154" name="Google Shape;154;p26"/>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26"/>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 name="Google Shape;156;p26"/>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26"/>
          <p:cNvSpPr txBox="1"/>
          <p:nvPr/>
        </p:nvSpPr>
        <p:spPr>
          <a:xfrm>
            <a:off x="742950" y="663597"/>
            <a:ext cx="457200" cy="438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lt1"/>
              </a:buClr>
              <a:buSzPts val="6000"/>
              <a:buFont typeface="Sorts Mill Goudy"/>
              <a:buNone/>
            </a:pPr>
            <a:r>
              <a:rPr b="0" lang="en" sz="6000" cap="none">
                <a:solidFill>
                  <a:schemeClr val="lt1"/>
                </a:solidFill>
                <a:latin typeface="Sorts Mill Goudy"/>
                <a:ea typeface="Sorts Mill Goudy"/>
                <a:cs typeface="Sorts Mill Goudy"/>
                <a:sym typeface="Sorts Mill Goudy"/>
              </a:rPr>
              <a:t>“</a:t>
            </a:r>
            <a:endParaRPr sz="1100"/>
          </a:p>
        </p:txBody>
      </p:sp>
      <p:sp>
        <p:nvSpPr>
          <p:cNvPr id="158" name="Google Shape;158;p26"/>
          <p:cNvSpPr txBox="1"/>
          <p:nvPr/>
        </p:nvSpPr>
        <p:spPr>
          <a:xfrm>
            <a:off x="7878537" y="2196194"/>
            <a:ext cx="457200" cy="4386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Sorts Mill Goudy"/>
              <a:buNone/>
            </a:pPr>
            <a:r>
              <a:rPr b="0" lang="en" sz="6000" cap="none">
                <a:solidFill>
                  <a:schemeClr val="lt1"/>
                </a:solidFill>
                <a:latin typeface="Sorts Mill Goudy"/>
                <a:ea typeface="Sorts Mill Goudy"/>
                <a:cs typeface="Sorts Mill Goudy"/>
                <a:sym typeface="Sorts Mill Goudy"/>
              </a:rPr>
              <a:t>”</a:t>
            </a:r>
            <a:endParaRPr sz="11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59" name="Shape 159"/>
        <p:cNvGrpSpPr/>
        <p:nvPr/>
      </p:nvGrpSpPr>
      <p:grpSpPr>
        <a:xfrm>
          <a:off x="0" y="0"/>
          <a:ext cx="0" cy="0"/>
          <a:chOff x="0" y="0"/>
          <a:chExt cx="0" cy="0"/>
        </a:xfrm>
      </p:grpSpPr>
      <p:sp>
        <p:nvSpPr>
          <p:cNvPr id="160" name="Google Shape;160;p27"/>
          <p:cNvSpPr txBox="1"/>
          <p:nvPr>
            <p:ph type="title"/>
          </p:nvPr>
        </p:nvSpPr>
        <p:spPr>
          <a:xfrm>
            <a:off x="685346" y="1595206"/>
            <a:ext cx="7765500" cy="18840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2"/>
              </a:buClr>
              <a:buSzPts val="2400"/>
              <a:buFont typeface="Sorts Mill Goudy"/>
              <a:buNone/>
              <a:defRPr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1" name="Google Shape;161;p27"/>
          <p:cNvSpPr txBox="1"/>
          <p:nvPr>
            <p:ph idx="1" type="body"/>
          </p:nvPr>
        </p:nvSpPr>
        <p:spPr>
          <a:xfrm>
            <a:off x="685338" y="3487917"/>
            <a:ext cx="7764000" cy="8556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162" name="Google Shape;162;p27"/>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 name="Google Shape;163;p27"/>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4" name="Google Shape;164;p27"/>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65" name="Shape 165"/>
        <p:cNvGrpSpPr/>
        <p:nvPr/>
      </p:nvGrpSpPr>
      <p:grpSpPr>
        <a:xfrm>
          <a:off x="0" y="0"/>
          <a:ext cx="0" cy="0"/>
          <a:chOff x="0" y="0"/>
          <a:chExt cx="0" cy="0"/>
        </a:xfrm>
      </p:grpSpPr>
      <p:sp>
        <p:nvSpPr>
          <p:cNvPr id="166" name="Google Shape;166;p28"/>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7" name="Google Shape;167;p28"/>
          <p:cNvSpPr txBox="1"/>
          <p:nvPr>
            <p:ph idx="1" type="body"/>
          </p:nvPr>
        </p:nvSpPr>
        <p:spPr>
          <a:xfrm>
            <a:off x="685346" y="1414463"/>
            <a:ext cx="2475600" cy="573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lnSpc>
                <a:spcPct val="110000"/>
              </a:lnSpc>
              <a:spcBef>
                <a:spcPts val="300"/>
              </a:spcBef>
              <a:spcAft>
                <a:spcPts val="0"/>
              </a:spcAft>
              <a:buSzPts val="1200"/>
              <a:buNone/>
              <a:defRPr b="0" sz="17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68" name="Google Shape;168;p28"/>
          <p:cNvSpPr txBox="1"/>
          <p:nvPr>
            <p:ph idx="2" type="body"/>
          </p:nvPr>
        </p:nvSpPr>
        <p:spPr>
          <a:xfrm>
            <a:off x="685346" y="2076084"/>
            <a:ext cx="2475600" cy="22674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69" name="Google Shape;169;p28"/>
          <p:cNvSpPr txBox="1"/>
          <p:nvPr>
            <p:ph idx="3" type="body"/>
          </p:nvPr>
        </p:nvSpPr>
        <p:spPr>
          <a:xfrm>
            <a:off x="3335033" y="1414462"/>
            <a:ext cx="2475600" cy="573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lnSpc>
                <a:spcPct val="110000"/>
              </a:lnSpc>
              <a:spcBef>
                <a:spcPts val="300"/>
              </a:spcBef>
              <a:spcAft>
                <a:spcPts val="0"/>
              </a:spcAft>
              <a:buSzPts val="1200"/>
              <a:buNone/>
              <a:defRPr b="0" sz="17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70" name="Google Shape;170;p28"/>
          <p:cNvSpPr txBox="1"/>
          <p:nvPr>
            <p:ph idx="4" type="body"/>
          </p:nvPr>
        </p:nvSpPr>
        <p:spPr>
          <a:xfrm>
            <a:off x="3331076" y="2076084"/>
            <a:ext cx="2475600" cy="22674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71" name="Google Shape;171;p28"/>
          <p:cNvSpPr txBox="1"/>
          <p:nvPr>
            <p:ph idx="5" type="body"/>
          </p:nvPr>
        </p:nvSpPr>
        <p:spPr>
          <a:xfrm>
            <a:off x="5974929" y="1414463"/>
            <a:ext cx="2475600" cy="573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lnSpc>
                <a:spcPct val="110000"/>
              </a:lnSpc>
              <a:spcBef>
                <a:spcPts val="300"/>
              </a:spcBef>
              <a:spcAft>
                <a:spcPts val="0"/>
              </a:spcAft>
              <a:buSzPts val="1200"/>
              <a:buNone/>
              <a:defRPr b="0" sz="17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72" name="Google Shape;172;p28"/>
          <p:cNvSpPr txBox="1"/>
          <p:nvPr>
            <p:ph idx="6" type="body"/>
          </p:nvPr>
        </p:nvSpPr>
        <p:spPr>
          <a:xfrm>
            <a:off x="5974929" y="2076082"/>
            <a:ext cx="2475600" cy="22674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73" name="Google Shape;173;p28"/>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4" name="Google Shape;174;p28"/>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5" name="Google Shape;175;p28"/>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76" name="Shape 176"/>
        <p:cNvGrpSpPr/>
        <p:nvPr/>
      </p:nvGrpSpPr>
      <p:grpSpPr>
        <a:xfrm>
          <a:off x="0" y="0"/>
          <a:ext cx="0" cy="0"/>
          <a:chOff x="0" y="0"/>
          <a:chExt cx="0" cy="0"/>
        </a:xfrm>
      </p:grpSpPr>
      <p:pic>
        <p:nvPicPr>
          <p:cNvPr descr="Slate-V2-HD-3colPhotoInset.png" id="177" name="Google Shape;177;p29"/>
          <p:cNvPicPr preferRelativeResize="0"/>
          <p:nvPr/>
        </p:nvPicPr>
        <p:blipFill rotWithShape="1">
          <a:blip r:embed="rId2">
            <a:alphaModFix/>
          </a:blip>
          <a:srcRect b="0" l="0" r="0" t="0"/>
          <a:stretch/>
        </p:blipFill>
        <p:spPr>
          <a:xfrm>
            <a:off x="673472" y="1363661"/>
            <a:ext cx="2504980" cy="1385889"/>
          </a:xfrm>
          <a:prstGeom prst="rect">
            <a:avLst/>
          </a:prstGeom>
          <a:noFill/>
          <a:ln>
            <a:noFill/>
          </a:ln>
        </p:spPr>
      </p:pic>
      <p:pic>
        <p:nvPicPr>
          <p:cNvPr descr="Slate-V2-HD-3colPhotoInset.png" id="178" name="Google Shape;178;p29"/>
          <p:cNvPicPr preferRelativeResize="0"/>
          <p:nvPr/>
        </p:nvPicPr>
        <p:blipFill rotWithShape="1">
          <a:blip r:embed="rId2">
            <a:alphaModFix/>
          </a:blip>
          <a:srcRect b="0" l="0" r="0" t="0"/>
          <a:stretch/>
        </p:blipFill>
        <p:spPr>
          <a:xfrm>
            <a:off x="3302850" y="1363661"/>
            <a:ext cx="2504980" cy="1385889"/>
          </a:xfrm>
          <a:prstGeom prst="rect">
            <a:avLst/>
          </a:prstGeom>
          <a:noFill/>
          <a:ln>
            <a:noFill/>
          </a:ln>
        </p:spPr>
      </p:pic>
      <p:pic>
        <p:nvPicPr>
          <p:cNvPr descr="Slate-V2-HD-3colPhotoInset.png" id="179" name="Google Shape;179;p29"/>
          <p:cNvPicPr preferRelativeResize="0"/>
          <p:nvPr/>
        </p:nvPicPr>
        <p:blipFill rotWithShape="1">
          <a:blip r:embed="rId2">
            <a:alphaModFix/>
          </a:blip>
          <a:srcRect b="0" l="0" r="0" t="0"/>
          <a:stretch/>
        </p:blipFill>
        <p:spPr>
          <a:xfrm>
            <a:off x="5952038" y="1363661"/>
            <a:ext cx="2504980" cy="1385889"/>
          </a:xfrm>
          <a:prstGeom prst="rect">
            <a:avLst/>
          </a:prstGeom>
          <a:noFill/>
          <a:ln>
            <a:noFill/>
          </a:ln>
        </p:spPr>
      </p:pic>
      <p:sp>
        <p:nvSpPr>
          <p:cNvPr id="180" name="Google Shape;180;p29"/>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1" name="Google Shape;181;p29"/>
          <p:cNvSpPr txBox="1"/>
          <p:nvPr>
            <p:ph idx="1" type="body"/>
          </p:nvPr>
        </p:nvSpPr>
        <p:spPr>
          <a:xfrm>
            <a:off x="685346" y="2928079"/>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lnSpc>
                <a:spcPct val="110000"/>
              </a:lnSpc>
              <a:spcBef>
                <a:spcPts val="300"/>
              </a:spcBef>
              <a:spcAft>
                <a:spcPts val="0"/>
              </a:spcAft>
              <a:buSzPts val="1100"/>
              <a:buNone/>
              <a:defRPr b="0" sz="15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82" name="Google Shape;182;p29"/>
          <p:cNvSpPr/>
          <p:nvPr>
            <p:ph idx="2" type="pic"/>
          </p:nvPr>
        </p:nvSpPr>
        <p:spPr>
          <a:xfrm>
            <a:off x="763576" y="1454188"/>
            <a:ext cx="2319300" cy="1202100"/>
          </a:xfrm>
          <a:prstGeom prst="roundRect">
            <a:avLst>
              <a:gd fmla="val 1858" name="adj"/>
            </a:avLst>
          </a:prstGeom>
          <a:noFill/>
          <a:ln>
            <a:noFill/>
          </a:ln>
          <a:effectLst>
            <a:outerShdw blurRad="38100" dir="4440000" dist="25400">
              <a:srgbClr val="000000">
                <a:alpha val="35690"/>
              </a:srgbClr>
            </a:outerShdw>
          </a:effectLst>
        </p:spPr>
        <p:txBody>
          <a:bodyPr anchorCtr="0" anchor="t" bIns="34275" lIns="68575" spcFirstLastPara="1" rIns="68575" wrap="square" tIns="34275">
            <a:noAutofit/>
          </a:bodyPr>
          <a:lstStyle>
            <a:lvl1pPr lvl="0" marR="0" rtl="0" algn="ctr">
              <a:lnSpc>
                <a:spcPct val="110000"/>
              </a:lnSpc>
              <a:spcBef>
                <a:spcPts val="2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1pPr>
            <a:lvl2pPr lvl="1"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2pPr>
            <a:lvl3pPr lvl="2"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3pPr>
            <a:lvl4pPr lvl="3"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4pPr>
            <a:lvl5pPr lvl="4"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5pPr>
            <a:lvl6pPr lvl="5"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6pPr>
            <a:lvl7pPr lvl="6"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7pPr>
            <a:lvl8pPr lvl="7"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8pPr>
            <a:lvl9pPr lvl="8" marR="0" rtl="0" algn="l">
              <a:spcBef>
                <a:spcPts val="500"/>
              </a:spcBef>
              <a:spcAft>
                <a:spcPts val="50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9pPr>
          </a:lstStyle>
          <a:p/>
        </p:txBody>
      </p:sp>
      <p:sp>
        <p:nvSpPr>
          <p:cNvPr id="183" name="Google Shape;183;p29"/>
          <p:cNvSpPr txBox="1"/>
          <p:nvPr>
            <p:ph idx="3" type="body"/>
          </p:nvPr>
        </p:nvSpPr>
        <p:spPr>
          <a:xfrm>
            <a:off x="685346" y="3429332"/>
            <a:ext cx="2475600" cy="914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84" name="Google Shape;184;p29"/>
          <p:cNvSpPr txBox="1"/>
          <p:nvPr>
            <p:ph idx="4" type="body"/>
          </p:nvPr>
        </p:nvSpPr>
        <p:spPr>
          <a:xfrm>
            <a:off x="3332091" y="2928079"/>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lnSpc>
                <a:spcPct val="110000"/>
              </a:lnSpc>
              <a:spcBef>
                <a:spcPts val="300"/>
              </a:spcBef>
              <a:spcAft>
                <a:spcPts val="0"/>
              </a:spcAft>
              <a:buSzPts val="1100"/>
              <a:buNone/>
              <a:defRPr b="0" sz="15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85" name="Google Shape;185;p29"/>
          <p:cNvSpPr/>
          <p:nvPr>
            <p:ph idx="5" type="pic"/>
          </p:nvPr>
        </p:nvSpPr>
        <p:spPr>
          <a:xfrm>
            <a:off x="3409307" y="1454320"/>
            <a:ext cx="2319300" cy="1206300"/>
          </a:xfrm>
          <a:prstGeom prst="roundRect">
            <a:avLst>
              <a:gd fmla="val 1858" name="adj"/>
            </a:avLst>
          </a:prstGeom>
          <a:noFill/>
          <a:ln>
            <a:noFill/>
          </a:ln>
          <a:effectLst>
            <a:outerShdw blurRad="38100" dir="4440000" dist="25400">
              <a:srgbClr val="000000">
                <a:alpha val="35690"/>
              </a:srgbClr>
            </a:outerShdw>
          </a:effectLst>
        </p:spPr>
        <p:txBody>
          <a:bodyPr anchorCtr="0" anchor="t" bIns="34275" lIns="68575" spcFirstLastPara="1" rIns="68575" wrap="square" tIns="34275">
            <a:noAutofit/>
          </a:bodyPr>
          <a:lstStyle>
            <a:lvl1pPr lvl="0" marR="0" rtl="0" algn="ctr">
              <a:lnSpc>
                <a:spcPct val="110000"/>
              </a:lnSpc>
              <a:spcBef>
                <a:spcPts val="2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1pPr>
            <a:lvl2pPr lvl="1"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2pPr>
            <a:lvl3pPr lvl="2"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3pPr>
            <a:lvl4pPr lvl="3"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4pPr>
            <a:lvl5pPr lvl="4"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5pPr>
            <a:lvl6pPr lvl="5"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6pPr>
            <a:lvl7pPr lvl="6"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7pPr>
            <a:lvl8pPr lvl="7"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8pPr>
            <a:lvl9pPr lvl="8" marR="0" rtl="0" algn="l">
              <a:spcBef>
                <a:spcPts val="500"/>
              </a:spcBef>
              <a:spcAft>
                <a:spcPts val="50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9pPr>
          </a:lstStyle>
          <a:p/>
        </p:txBody>
      </p:sp>
      <p:sp>
        <p:nvSpPr>
          <p:cNvPr id="186" name="Google Shape;186;p29"/>
          <p:cNvSpPr txBox="1"/>
          <p:nvPr>
            <p:ph idx="6" type="body"/>
          </p:nvPr>
        </p:nvSpPr>
        <p:spPr>
          <a:xfrm>
            <a:off x="3331076" y="3429332"/>
            <a:ext cx="2475600" cy="914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87" name="Google Shape;187;p29"/>
          <p:cNvSpPr txBox="1"/>
          <p:nvPr>
            <p:ph idx="7" type="body"/>
          </p:nvPr>
        </p:nvSpPr>
        <p:spPr>
          <a:xfrm>
            <a:off x="5975023" y="2928079"/>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lnSpc>
                <a:spcPct val="110000"/>
              </a:lnSpc>
              <a:spcBef>
                <a:spcPts val="300"/>
              </a:spcBef>
              <a:spcAft>
                <a:spcPts val="0"/>
              </a:spcAft>
              <a:buSzPts val="1100"/>
              <a:buNone/>
              <a:defRPr b="0" sz="15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88" name="Google Shape;188;p29"/>
          <p:cNvSpPr/>
          <p:nvPr>
            <p:ph idx="8" type="pic"/>
          </p:nvPr>
        </p:nvSpPr>
        <p:spPr>
          <a:xfrm>
            <a:off x="6056773" y="1450824"/>
            <a:ext cx="2319300" cy="1205700"/>
          </a:xfrm>
          <a:prstGeom prst="roundRect">
            <a:avLst>
              <a:gd fmla="val 1858" name="adj"/>
            </a:avLst>
          </a:prstGeom>
          <a:noFill/>
          <a:ln>
            <a:noFill/>
          </a:ln>
          <a:effectLst>
            <a:outerShdw blurRad="38100" dir="4440000" dist="25400">
              <a:srgbClr val="000000">
                <a:alpha val="35690"/>
              </a:srgbClr>
            </a:outerShdw>
          </a:effectLst>
        </p:spPr>
        <p:txBody>
          <a:bodyPr anchorCtr="0" anchor="t" bIns="34275" lIns="68575" spcFirstLastPara="1" rIns="68575" wrap="square" tIns="34275">
            <a:noAutofit/>
          </a:bodyPr>
          <a:lstStyle>
            <a:lvl1pPr lvl="0" marR="0" rtl="0" algn="ctr">
              <a:lnSpc>
                <a:spcPct val="110000"/>
              </a:lnSpc>
              <a:spcBef>
                <a:spcPts val="2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1pPr>
            <a:lvl2pPr lvl="1"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2pPr>
            <a:lvl3pPr lvl="2"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3pPr>
            <a:lvl4pPr lvl="3"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4pPr>
            <a:lvl5pPr lvl="4"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5pPr>
            <a:lvl6pPr lvl="5"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6pPr>
            <a:lvl7pPr lvl="6"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7pPr>
            <a:lvl8pPr lvl="7" marR="0" rtl="0" algn="l">
              <a:spcBef>
                <a:spcPts val="500"/>
              </a:spcBef>
              <a:spcAft>
                <a:spcPts val="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8pPr>
            <a:lvl9pPr lvl="8" marR="0" rtl="0" algn="l">
              <a:spcBef>
                <a:spcPts val="500"/>
              </a:spcBef>
              <a:spcAft>
                <a:spcPts val="500"/>
              </a:spcAft>
              <a:buClr>
                <a:schemeClr val="lt2"/>
              </a:buClr>
              <a:buSzPts val="800"/>
              <a:buFont typeface="Noto Sans Symbols"/>
              <a:buNone/>
              <a:defRPr b="0" i="0" sz="1200" u="none" cap="none" strike="noStrike">
                <a:solidFill>
                  <a:schemeClr val="lt2"/>
                </a:solidFill>
                <a:latin typeface="Sorts Mill Goudy"/>
                <a:ea typeface="Sorts Mill Goudy"/>
                <a:cs typeface="Sorts Mill Goudy"/>
                <a:sym typeface="Sorts Mill Goudy"/>
              </a:defRPr>
            </a:lvl9pPr>
          </a:lstStyle>
          <a:p/>
        </p:txBody>
      </p:sp>
      <p:sp>
        <p:nvSpPr>
          <p:cNvPr id="189" name="Google Shape;189;p29"/>
          <p:cNvSpPr txBox="1"/>
          <p:nvPr>
            <p:ph idx="9" type="body"/>
          </p:nvPr>
        </p:nvSpPr>
        <p:spPr>
          <a:xfrm>
            <a:off x="5974929" y="3429332"/>
            <a:ext cx="2475600" cy="914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lnSpc>
                <a:spcPct val="110000"/>
              </a:lnSpc>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90" name="Google Shape;190;p29"/>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1" name="Google Shape;191;p29"/>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2" name="Google Shape;192;p29"/>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3" name="Shape 193"/>
        <p:cNvGrpSpPr/>
        <p:nvPr/>
      </p:nvGrpSpPr>
      <p:grpSpPr>
        <a:xfrm>
          <a:off x="0" y="0"/>
          <a:ext cx="0" cy="0"/>
          <a:chOff x="0" y="0"/>
          <a:chExt cx="0" cy="0"/>
        </a:xfrm>
      </p:grpSpPr>
      <p:sp>
        <p:nvSpPr>
          <p:cNvPr id="194" name="Google Shape;194;p30"/>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5" name="Google Shape;195;p30"/>
          <p:cNvSpPr txBox="1"/>
          <p:nvPr>
            <p:ph idx="1" type="body"/>
          </p:nvPr>
        </p:nvSpPr>
        <p:spPr>
          <a:xfrm rot="5400000">
            <a:off x="3174868" y="-932362"/>
            <a:ext cx="2786100" cy="77655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lnSpc>
                <a:spcPct val="110000"/>
              </a:lnSpc>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96" name="Google Shape;196;p30"/>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7" name="Google Shape;197;p30"/>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8" name="Google Shape;198;p30"/>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9" name="Shape 199"/>
        <p:cNvGrpSpPr/>
        <p:nvPr/>
      </p:nvGrpSpPr>
      <p:grpSpPr>
        <a:xfrm>
          <a:off x="0" y="0"/>
          <a:ext cx="0" cy="0"/>
          <a:chOff x="0" y="0"/>
          <a:chExt cx="0" cy="0"/>
        </a:xfrm>
      </p:grpSpPr>
      <p:sp>
        <p:nvSpPr>
          <p:cNvPr id="200" name="Google Shape;200;p31"/>
          <p:cNvSpPr txBox="1"/>
          <p:nvPr>
            <p:ph type="title"/>
          </p:nvPr>
        </p:nvSpPr>
        <p:spPr>
          <a:xfrm rot="5400000">
            <a:off x="5650916" y="1543649"/>
            <a:ext cx="3886200" cy="17133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2"/>
              </a:buClr>
              <a:buSzPts val="3500"/>
              <a:buFont typeface="Sorts Mill Goudy"/>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1" name="Google Shape;201;p31"/>
          <p:cNvSpPr txBox="1"/>
          <p:nvPr>
            <p:ph idx="1" type="body"/>
          </p:nvPr>
        </p:nvSpPr>
        <p:spPr>
          <a:xfrm rot="5400000">
            <a:off x="1711101" y="-568501"/>
            <a:ext cx="3886200" cy="59376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lnSpc>
                <a:spcPct val="110000"/>
              </a:lnSpc>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202" name="Google Shape;202;p31"/>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3" name="Google Shape;203;p31"/>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4" name="Google Shape;204;p31"/>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6" name="Google Shape;26;p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7" name="Google Shape;27;p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9" name="Shape 209"/>
        <p:cNvGrpSpPr/>
        <p:nvPr/>
      </p:nvGrpSpPr>
      <p:grpSpPr>
        <a:xfrm>
          <a:off x="0" y="0"/>
          <a:ext cx="0" cy="0"/>
          <a:chOff x="0" y="0"/>
          <a:chExt cx="0" cy="0"/>
        </a:xfrm>
      </p:grpSpPr>
      <p:sp>
        <p:nvSpPr>
          <p:cNvPr id="210" name="Google Shape;210;p3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1" name="Google Shape;211;p3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2" name="Google Shape;212;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3" name="Shape 213"/>
        <p:cNvGrpSpPr/>
        <p:nvPr/>
      </p:nvGrpSpPr>
      <p:grpSpPr>
        <a:xfrm>
          <a:off x="0" y="0"/>
          <a:ext cx="0" cy="0"/>
          <a:chOff x="0" y="0"/>
          <a:chExt cx="0" cy="0"/>
        </a:xfrm>
      </p:grpSpPr>
      <p:sp>
        <p:nvSpPr>
          <p:cNvPr id="214" name="Google Shape;214;p3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15" name="Google Shape;21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6" name="Shape 216"/>
        <p:cNvGrpSpPr/>
        <p:nvPr/>
      </p:nvGrpSpPr>
      <p:grpSpPr>
        <a:xfrm>
          <a:off x="0" y="0"/>
          <a:ext cx="0" cy="0"/>
          <a:chOff x="0" y="0"/>
          <a:chExt cx="0" cy="0"/>
        </a:xfrm>
      </p:grpSpPr>
      <p:sp>
        <p:nvSpPr>
          <p:cNvPr id="217" name="Google Shape;217;p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 name="Google Shape;218;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9" name="Google Shape;21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0" name="Shape 220"/>
        <p:cNvGrpSpPr/>
        <p:nvPr/>
      </p:nvGrpSpPr>
      <p:grpSpPr>
        <a:xfrm>
          <a:off x="0" y="0"/>
          <a:ext cx="0" cy="0"/>
          <a:chOff x="0" y="0"/>
          <a:chExt cx="0" cy="0"/>
        </a:xfrm>
      </p:grpSpPr>
      <p:sp>
        <p:nvSpPr>
          <p:cNvPr id="221" name="Google Shape;221;p3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2" name="Google Shape;222;p3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3" name="Google Shape;223;p3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24" name="Google Shape;22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5" name="Shape 225"/>
        <p:cNvGrpSpPr/>
        <p:nvPr/>
      </p:nvGrpSpPr>
      <p:grpSpPr>
        <a:xfrm>
          <a:off x="0" y="0"/>
          <a:ext cx="0" cy="0"/>
          <a:chOff x="0" y="0"/>
          <a:chExt cx="0" cy="0"/>
        </a:xfrm>
      </p:grpSpPr>
      <p:sp>
        <p:nvSpPr>
          <p:cNvPr id="226" name="Google Shape;226;p3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7" name="Google Shape;22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8" name="Shape 228"/>
        <p:cNvGrpSpPr/>
        <p:nvPr/>
      </p:nvGrpSpPr>
      <p:grpSpPr>
        <a:xfrm>
          <a:off x="0" y="0"/>
          <a:ext cx="0" cy="0"/>
          <a:chOff x="0" y="0"/>
          <a:chExt cx="0" cy="0"/>
        </a:xfrm>
      </p:grpSpPr>
      <p:sp>
        <p:nvSpPr>
          <p:cNvPr id="229" name="Google Shape;229;p3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30" name="Google Shape;230;p3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1" name="Google Shape;231;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2" name="Shape 232"/>
        <p:cNvGrpSpPr/>
        <p:nvPr/>
      </p:nvGrpSpPr>
      <p:grpSpPr>
        <a:xfrm>
          <a:off x="0" y="0"/>
          <a:ext cx="0" cy="0"/>
          <a:chOff x="0" y="0"/>
          <a:chExt cx="0" cy="0"/>
        </a:xfrm>
      </p:grpSpPr>
      <p:sp>
        <p:nvSpPr>
          <p:cNvPr id="233" name="Google Shape;233;p3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34" name="Google Shape;234;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5" name="Shape 235"/>
        <p:cNvGrpSpPr/>
        <p:nvPr/>
      </p:nvGrpSpPr>
      <p:grpSpPr>
        <a:xfrm>
          <a:off x="0" y="0"/>
          <a:ext cx="0" cy="0"/>
          <a:chOff x="0" y="0"/>
          <a:chExt cx="0" cy="0"/>
        </a:xfrm>
      </p:grpSpPr>
      <p:sp>
        <p:nvSpPr>
          <p:cNvPr id="236" name="Google Shape;236;p4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38" name="Google Shape;238;p4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39" name="Google Shape;239;p4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0" name="Google Shape;240;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1" name="Shape 241"/>
        <p:cNvGrpSpPr/>
        <p:nvPr/>
      </p:nvGrpSpPr>
      <p:grpSpPr>
        <a:xfrm>
          <a:off x="0" y="0"/>
          <a:ext cx="0" cy="0"/>
          <a:chOff x="0" y="0"/>
          <a:chExt cx="0" cy="0"/>
        </a:xfrm>
      </p:grpSpPr>
      <p:sp>
        <p:nvSpPr>
          <p:cNvPr id="242" name="Google Shape;242;p4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43" name="Google Shape;243;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4" name="Shape 244"/>
        <p:cNvGrpSpPr/>
        <p:nvPr/>
      </p:nvGrpSpPr>
      <p:grpSpPr>
        <a:xfrm>
          <a:off x="0" y="0"/>
          <a:ext cx="0" cy="0"/>
          <a:chOff x="0" y="0"/>
          <a:chExt cx="0" cy="0"/>
        </a:xfrm>
      </p:grpSpPr>
      <p:sp>
        <p:nvSpPr>
          <p:cNvPr id="245" name="Google Shape;245;p4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46" name="Google Shape;246;p4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47" name="Google Shape;247;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5"/>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30" name="Google Shape;30;p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8" name="Shape 248"/>
        <p:cNvGrpSpPr/>
        <p:nvPr/>
      </p:nvGrpSpPr>
      <p:grpSpPr>
        <a:xfrm>
          <a:off x="0" y="0"/>
          <a:ext cx="0" cy="0"/>
          <a:chOff x="0" y="0"/>
          <a:chExt cx="0" cy="0"/>
        </a:xfrm>
      </p:grpSpPr>
      <p:sp>
        <p:nvSpPr>
          <p:cNvPr id="249" name="Google Shape;249;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6"/>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5" name="Google Shape;35;p6"/>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6"/>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7" name="Google Shape;37;p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7"/>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42" name="Google Shape;42;p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 name="Shape 43"/>
        <p:cNvGrpSpPr/>
        <p:nvPr/>
      </p:nvGrpSpPr>
      <p:grpSpPr>
        <a:xfrm>
          <a:off x="0" y="0"/>
          <a:ext cx="0" cy="0"/>
          <a:chOff x="0" y="0"/>
          <a:chExt cx="0" cy="0"/>
        </a:xfrm>
      </p:grpSpPr>
      <p:sp>
        <p:nvSpPr>
          <p:cNvPr id="44" name="Google Shape;44;p8"/>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8"/>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7" name="Google Shape;47;p8"/>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48" name="Google Shape;48;p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 name="Shape 49"/>
        <p:cNvGrpSpPr/>
        <p:nvPr/>
      </p:nvGrpSpPr>
      <p:grpSpPr>
        <a:xfrm>
          <a:off x="0" y="0"/>
          <a:ext cx="0" cy="0"/>
          <a:chOff x="0" y="0"/>
          <a:chExt cx="0" cy="0"/>
        </a:xfrm>
      </p:grpSpPr>
      <p:sp>
        <p:nvSpPr>
          <p:cNvPr id="50" name="Google Shape;50;p9"/>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51" name="Google Shape;51;p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10"/>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56" name="Google Shape;56;p10"/>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1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8" name="Google Shape;58;p1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6" Type="http://schemas.openxmlformats.org/officeDocument/2006/relationships/slideLayout" Target="../slideLayouts/slideLayout18.xml"/><Relationship Id="rId18" Type="http://schemas.openxmlformats.org/officeDocument/2006/relationships/theme" Target="../theme/theme3.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2" Type="http://schemas.openxmlformats.org/officeDocument/2006/relationships/theme" Target="../theme/theme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C9DAF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70" name="Shape 70"/>
        <p:cNvGrpSpPr/>
        <p:nvPr/>
      </p:nvGrpSpPr>
      <p:grpSpPr>
        <a:xfrm>
          <a:off x="0" y="0"/>
          <a:ext cx="0" cy="0"/>
          <a:chOff x="0" y="0"/>
          <a:chExt cx="0" cy="0"/>
        </a:xfrm>
      </p:grpSpPr>
      <p:sp>
        <p:nvSpPr>
          <p:cNvPr id="71" name="Google Shape;71;p14"/>
          <p:cNvSpPr txBox="1"/>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marR="0" rtl="0" algn="ctr">
              <a:lnSpc>
                <a:spcPct val="90000"/>
              </a:lnSpc>
              <a:spcBef>
                <a:spcPts val="0"/>
              </a:spcBef>
              <a:spcAft>
                <a:spcPts val="0"/>
              </a:spcAft>
              <a:buClr>
                <a:schemeClr val="lt2"/>
              </a:buClr>
              <a:buSzPts val="3500"/>
              <a:buFont typeface="Sorts Mill Goudy"/>
              <a:buNone/>
              <a:defRPr b="0" i="0" sz="3500" u="none" cap="none" strike="noStrike">
                <a:solidFill>
                  <a:schemeClr val="lt2"/>
                </a:solidFill>
                <a:latin typeface="Sorts Mill Goudy"/>
                <a:ea typeface="Sorts Mill Goudy"/>
                <a:cs typeface="Sorts Mill Goudy"/>
                <a:sym typeface="Sorts Mill Goudy"/>
              </a:defRPr>
            </a:lvl1pPr>
            <a:lvl2pPr lvl="1" marR="0" rtl="0" algn="l">
              <a:spcBef>
                <a:spcPts val="0"/>
              </a:spcBef>
              <a:spcAft>
                <a:spcPts val="0"/>
              </a:spcAft>
              <a:buSzPts val="1100"/>
              <a:buNone/>
              <a:defRPr b="0" i="0" sz="1400" u="none" cap="none" strike="noStrike">
                <a:solidFill>
                  <a:schemeClr val="lt2"/>
                </a:solidFill>
              </a:defRPr>
            </a:lvl2pPr>
            <a:lvl3pPr lvl="2" marR="0" rtl="0" algn="l">
              <a:spcBef>
                <a:spcPts val="0"/>
              </a:spcBef>
              <a:spcAft>
                <a:spcPts val="0"/>
              </a:spcAft>
              <a:buSzPts val="1100"/>
              <a:buNone/>
              <a:defRPr b="0" i="0" sz="1400" u="none" cap="none" strike="noStrike">
                <a:solidFill>
                  <a:schemeClr val="lt2"/>
                </a:solidFill>
              </a:defRPr>
            </a:lvl3pPr>
            <a:lvl4pPr lvl="3" marR="0" rtl="0" algn="l">
              <a:spcBef>
                <a:spcPts val="0"/>
              </a:spcBef>
              <a:spcAft>
                <a:spcPts val="0"/>
              </a:spcAft>
              <a:buSzPts val="1100"/>
              <a:buNone/>
              <a:defRPr b="0" i="0" sz="1400" u="none" cap="none" strike="noStrike">
                <a:solidFill>
                  <a:schemeClr val="lt2"/>
                </a:solidFill>
              </a:defRPr>
            </a:lvl4pPr>
            <a:lvl5pPr lvl="4" marR="0" rtl="0" algn="l">
              <a:spcBef>
                <a:spcPts val="0"/>
              </a:spcBef>
              <a:spcAft>
                <a:spcPts val="0"/>
              </a:spcAft>
              <a:buSzPts val="1100"/>
              <a:buNone/>
              <a:defRPr b="0" i="0" sz="1400" u="none" cap="none" strike="noStrike">
                <a:solidFill>
                  <a:schemeClr val="lt2"/>
                </a:solidFill>
              </a:defRPr>
            </a:lvl5pPr>
            <a:lvl6pPr lvl="5" marR="0" rtl="0" algn="l">
              <a:spcBef>
                <a:spcPts val="0"/>
              </a:spcBef>
              <a:spcAft>
                <a:spcPts val="0"/>
              </a:spcAft>
              <a:buSzPts val="1100"/>
              <a:buNone/>
              <a:defRPr b="0" i="0" sz="1400" u="none" cap="none" strike="noStrike">
                <a:solidFill>
                  <a:schemeClr val="lt2"/>
                </a:solidFill>
              </a:defRPr>
            </a:lvl6pPr>
            <a:lvl7pPr lvl="6" marR="0" rtl="0" algn="l">
              <a:spcBef>
                <a:spcPts val="0"/>
              </a:spcBef>
              <a:spcAft>
                <a:spcPts val="0"/>
              </a:spcAft>
              <a:buSzPts val="1100"/>
              <a:buNone/>
              <a:defRPr b="0" i="0" sz="1400" u="none" cap="none" strike="noStrike">
                <a:solidFill>
                  <a:schemeClr val="lt2"/>
                </a:solidFill>
              </a:defRPr>
            </a:lvl7pPr>
            <a:lvl8pPr lvl="7" marR="0" rtl="0" algn="l">
              <a:spcBef>
                <a:spcPts val="0"/>
              </a:spcBef>
              <a:spcAft>
                <a:spcPts val="0"/>
              </a:spcAft>
              <a:buSzPts val="1100"/>
              <a:buNone/>
              <a:defRPr b="0" i="0" sz="1400" u="none" cap="none" strike="noStrike">
                <a:solidFill>
                  <a:schemeClr val="lt2"/>
                </a:solidFill>
              </a:defRPr>
            </a:lvl8pPr>
            <a:lvl9pPr lvl="8" marR="0" rtl="0" algn="l">
              <a:spcBef>
                <a:spcPts val="0"/>
              </a:spcBef>
              <a:spcAft>
                <a:spcPts val="0"/>
              </a:spcAft>
              <a:buSzPts val="1100"/>
              <a:buNone/>
              <a:defRPr b="0" i="0" sz="1400" u="none" cap="none" strike="noStrike">
                <a:solidFill>
                  <a:schemeClr val="lt2"/>
                </a:solidFill>
              </a:defRPr>
            </a:lvl9pPr>
          </a:lstStyle>
          <a:p/>
        </p:txBody>
      </p:sp>
      <p:sp>
        <p:nvSpPr>
          <p:cNvPr id="72" name="Google Shape;72;p14"/>
          <p:cNvSpPr txBox="1"/>
          <p:nvPr>
            <p:ph idx="1" type="body"/>
          </p:nvPr>
        </p:nvSpPr>
        <p:spPr>
          <a:xfrm>
            <a:off x="685346" y="1557338"/>
            <a:ext cx="7765500" cy="2786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304800" lvl="0" marL="457200" marR="0" rtl="0" algn="l">
              <a:lnSpc>
                <a:spcPct val="110000"/>
              </a:lnSpc>
              <a:spcBef>
                <a:spcPts val="300"/>
              </a:spcBef>
              <a:spcAft>
                <a:spcPts val="0"/>
              </a:spcAft>
              <a:buClr>
                <a:schemeClr val="lt2"/>
              </a:buClr>
              <a:buSzPts val="1200"/>
              <a:buFont typeface="Noto Sans Symbols"/>
              <a:buChar char="◈"/>
              <a:defRPr b="0" i="0" sz="1700" u="none" cap="none" strike="noStrike">
                <a:solidFill>
                  <a:schemeClr val="lt2"/>
                </a:solidFill>
                <a:latin typeface="Sorts Mill Goudy"/>
                <a:ea typeface="Sorts Mill Goudy"/>
                <a:cs typeface="Sorts Mill Goudy"/>
                <a:sym typeface="Sorts Mill Goudy"/>
              </a:defRPr>
            </a:lvl1pPr>
            <a:lvl2pPr indent="-298450" lvl="1" marL="914400" marR="0" rtl="0" algn="l">
              <a:spcBef>
                <a:spcPts val="500"/>
              </a:spcBef>
              <a:spcAft>
                <a:spcPts val="0"/>
              </a:spcAft>
              <a:buClr>
                <a:schemeClr val="lt2"/>
              </a:buClr>
              <a:buSzPts val="1100"/>
              <a:buFont typeface="Noto Sans Symbols"/>
              <a:buChar char="🞚"/>
              <a:defRPr b="0" i="0" sz="1600" u="none" cap="none" strike="noStrike">
                <a:solidFill>
                  <a:schemeClr val="lt2"/>
                </a:solidFill>
                <a:latin typeface="Sorts Mill Goudy"/>
                <a:ea typeface="Sorts Mill Goudy"/>
                <a:cs typeface="Sorts Mill Goudy"/>
                <a:sym typeface="Sorts Mill Goudy"/>
              </a:defRPr>
            </a:lvl2pPr>
            <a:lvl3pPr indent="-285750" lvl="2" marL="1371600" marR="0" rtl="0" algn="l">
              <a:spcBef>
                <a:spcPts val="500"/>
              </a:spcBef>
              <a:spcAft>
                <a:spcPts val="0"/>
              </a:spcAft>
              <a:buClr>
                <a:schemeClr val="lt2"/>
              </a:buClr>
              <a:buSzPts val="900"/>
              <a:buFont typeface="Noto Sans Symbols"/>
              <a:buChar char="◈"/>
              <a:defRPr b="0" i="0" sz="1400" u="none" cap="none" strike="noStrike">
                <a:solidFill>
                  <a:schemeClr val="lt2"/>
                </a:solidFill>
                <a:latin typeface="Sorts Mill Goudy"/>
                <a:ea typeface="Sorts Mill Goudy"/>
                <a:cs typeface="Sorts Mill Goudy"/>
                <a:sym typeface="Sorts Mill Goudy"/>
              </a:defRPr>
            </a:lvl3pPr>
            <a:lvl4pPr indent="-279400" lvl="3" marL="1828800" marR="0" rtl="0" algn="l">
              <a:spcBef>
                <a:spcPts val="500"/>
              </a:spcBef>
              <a:spcAft>
                <a:spcPts val="0"/>
              </a:spcAft>
              <a:buClr>
                <a:schemeClr val="lt2"/>
              </a:buClr>
              <a:buSzPts val="800"/>
              <a:buFont typeface="Noto Sans Symbols"/>
              <a:buChar char="🞚"/>
              <a:defRPr b="0" i="0" sz="1200" u="none" cap="none" strike="noStrike">
                <a:solidFill>
                  <a:schemeClr val="lt2"/>
                </a:solidFill>
                <a:latin typeface="Sorts Mill Goudy"/>
                <a:ea typeface="Sorts Mill Goudy"/>
                <a:cs typeface="Sorts Mill Goudy"/>
                <a:sym typeface="Sorts Mill Goudy"/>
              </a:defRPr>
            </a:lvl4pPr>
            <a:lvl5pPr indent="-279400" lvl="4" marL="2286000" marR="0" rtl="0" algn="l">
              <a:spcBef>
                <a:spcPts val="500"/>
              </a:spcBef>
              <a:spcAft>
                <a:spcPts val="0"/>
              </a:spcAft>
              <a:buClr>
                <a:schemeClr val="lt2"/>
              </a:buClr>
              <a:buSzPts val="800"/>
              <a:buFont typeface="Noto Sans Symbols"/>
              <a:buChar char="◈"/>
              <a:defRPr b="0" i="0" sz="1200" u="none" cap="none" strike="noStrike">
                <a:solidFill>
                  <a:schemeClr val="lt2"/>
                </a:solidFill>
                <a:latin typeface="Sorts Mill Goudy"/>
                <a:ea typeface="Sorts Mill Goudy"/>
                <a:cs typeface="Sorts Mill Goudy"/>
                <a:sym typeface="Sorts Mill Goudy"/>
              </a:defRPr>
            </a:lvl5pPr>
            <a:lvl6pPr indent="-273050" lvl="5" marL="27432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Sorts Mill Goudy"/>
                <a:ea typeface="Sorts Mill Goudy"/>
                <a:cs typeface="Sorts Mill Goudy"/>
                <a:sym typeface="Sorts Mill Goudy"/>
              </a:defRPr>
            </a:lvl6pPr>
            <a:lvl7pPr indent="-273050" lvl="6" marL="32004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Sorts Mill Goudy"/>
                <a:ea typeface="Sorts Mill Goudy"/>
                <a:cs typeface="Sorts Mill Goudy"/>
                <a:sym typeface="Sorts Mill Goudy"/>
              </a:defRPr>
            </a:lvl7pPr>
            <a:lvl8pPr indent="-273050" lvl="7" marL="36576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Sorts Mill Goudy"/>
                <a:ea typeface="Sorts Mill Goudy"/>
                <a:cs typeface="Sorts Mill Goudy"/>
                <a:sym typeface="Sorts Mill Goudy"/>
              </a:defRPr>
            </a:lvl8pPr>
            <a:lvl9pPr indent="-273050" lvl="8" marL="4114800" marR="0" rtl="0" algn="l">
              <a:spcBef>
                <a:spcPts val="500"/>
              </a:spcBef>
              <a:spcAft>
                <a:spcPts val="500"/>
              </a:spcAft>
              <a:buClr>
                <a:schemeClr val="lt2"/>
              </a:buClr>
              <a:buSzPts val="700"/>
              <a:buFont typeface="Noto Sans Symbols"/>
              <a:buChar char="◈"/>
              <a:defRPr b="0" i="0" sz="1100" u="none" cap="none" strike="noStrike">
                <a:solidFill>
                  <a:schemeClr val="lt2"/>
                </a:solidFill>
                <a:latin typeface="Sorts Mill Goudy"/>
                <a:ea typeface="Sorts Mill Goudy"/>
                <a:cs typeface="Sorts Mill Goudy"/>
                <a:sym typeface="Sorts Mill Goudy"/>
              </a:defRPr>
            </a:lvl9pPr>
          </a:lstStyle>
          <a:p/>
        </p:txBody>
      </p:sp>
      <p:sp>
        <p:nvSpPr>
          <p:cNvPr id="73" name="Google Shape;73;p14"/>
          <p:cNvSpPr txBox="1"/>
          <p:nvPr>
            <p:ph idx="10" type="dt"/>
          </p:nvPr>
        </p:nvSpPr>
        <p:spPr>
          <a:xfrm>
            <a:off x="5759052" y="4500562"/>
            <a:ext cx="2057400" cy="2739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F2F2F2"/>
                </a:solidFill>
                <a:latin typeface="Sorts Mill Goudy"/>
                <a:ea typeface="Sorts Mill Goudy"/>
                <a:cs typeface="Sorts Mill Goudy"/>
                <a:sym typeface="Sorts Mill Goudy"/>
              </a:defRPr>
            </a:lvl1pPr>
            <a:lvl2pPr lvl="1"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2pPr>
            <a:lvl3pPr lvl="2"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3pPr>
            <a:lvl4pPr lvl="3"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4pPr>
            <a:lvl5pPr lvl="4"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5pPr>
            <a:lvl6pPr lvl="5"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6pPr>
            <a:lvl7pPr lvl="6"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7pPr>
            <a:lvl8pPr lvl="7"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8pPr>
            <a:lvl9pPr lvl="8"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9pPr>
          </a:lstStyle>
          <a:p/>
        </p:txBody>
      </p:sp>
      <p:sp>
        <p:nvSpPr>
          <p:cNvPr id="74" name="Google Shape;74;p14"/>
          <p:cNvSpPr txBox="1"/>
          <p:nvPr>
            <p:ph idx="11" type="ftr"/>
          </p:nvPr>
        </p:nvSpPr>
        <p:spPr>
          <a:xfrm>
            <a:off x="685346" y="4500562"/>
            <a:ext cx="50046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800" u="none" cap="none" strike="noStrike">
                <a:solidFill>
                  <a:srgbClr val="F2F2F2"/>
                </a:solidFill>
                <a:latin typeface="Sorts Mill Goudy"/>
                <a:ea typeface="Sorts Mill Goudy"/>
                <a:cs typeface="Sorts Mill Goudy"/>
                <a:sym typeface="Sorts Mill Goudy"/>
              </a:defRPr>
            </a:lvl1pPr>
            <a:lvl2pPr lvl="1"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2pPr>
            <a:lvl3pPr lvl="2"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3pPr>
            <a:lvl4pPr lvl="3"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4pPr>
            <a:lvl5pPr lvl="4"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5pPr>
            <a:lvl6pPr lvl="5"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6pPr>
            <a:lvl7pPr lvl="6"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7pPr>
            <a:lvl8pPr lvl="7"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8pPr>
            <a:lvl9pPr lvl="8" marR="0" rtl="0" algn="l">
              <a:spcBef>
                <a:spcPts val="0"/>
              </a:spcBef>
              <a:spcAft>
                <a:spcPts val="0"/>
              </a:spcAft>
              <a:buSzPts val="1100"/>
              <a:buNone/>
              <a:defRPr b="0" i="0" sz="1400" u="none" cap="none" strike="noStrike">
                <a:solidFill>
                  <a:schemeClr val="lt1"/>
                </a:solidFill>
                <a:latin typeface="Sorts Mill Goudy"/>
                <a:ea typeface="Sorts Mill Goudy"/>
                <a:cs typeface="Sorts Mill Goudy"/>
                <a:sym typeface="Sorts Mill Goudy"/>
              </a:defRPr>
            </a:lvl9pPr>
          </a:lstStyle>
          <a:p/>
        </p:txBody>
      </p:sp>
      <p:sp>
        <p:nvSpPr>
          <p:cNvPr id="75" name="Google Shape;75;p14"/>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F2F2F2"/>
                </a:solidFill>
                <a:latin typeface="Sorts Mill Goudy"/>
                <a:ea typeface="Sorts Mill Goudy"/>
                <a:cs typeface="Sorts Mill Goudy"/>
                <a:sym typeface="Sorts Mill Goudy"/>
              </a:defRPr>
            </a:lvl1pPr>
            <a:lvl2pPr indent="0" lvl="1" marL="0" marR="0" rtl="0" algn="r">
              <a:spcBef>
                <a:spcPts val="0"/>
              </a:spcBef>
              <a:buNone/>
              <a:defRPr b="0" i="0" sz="800" u="none" cap="none" strike="noStrike">
                <a:solidFill>
                  <a:srgbClr val="F2F2F2"/>
                </a:solidFill>
                <a:latin typeface="Sorts Mill Goudy"/>
                <a:ea typeface="Sorts Mill Goudy"/>
                <a:cs typeface="Sorts Mill Goudy"/>
                <a:sym typeface="Sorts Mill Goudy"/>
              </a:defRPr>
            </a:lvl2pPr>
            <a:lvl3pPr indent="0" lvl="2" marL="0" marR="0" rtl="0" algn="r">
              <a:spcBef>
                <a:spcPts val="0"/>
              </a:spcBef>
              <a:buNone/>
              <a:defRPr b="0" i="0" sz="800" u="none" cap="none" strike="noStrike">
                <a:solidFill>
                  <a:srgbClr val="F2F2F2"/>
                </a:solidFill>
                <a:latin typeface="Sorts Mill Goudy"/>
                <a:ea typeface="Sorts Mill Goudy"/>
                <a:cs typeface="Sorts Mill Goudy"/>
                <a:sym typeface="Sorts Mill Goudy"/>
              </a:defRPr>
            </a:lvl3pPr>
            <a:lvl4pPr indent="0" lvl="3" marL="0" marR="0" rtl="0" algn="r">
              <a:spcBef>
                <a:spcPts val="0"/>
              </a:spcBef>
              <a:buNone/>
              <a:defRPr b="0" i="0" sz="800" u="none" cap="none" strike="noStrike">
                <a:solidFill>
                  <a:srgbClr val="F2F2F2"/>
                </a:solidFill>
                <a:latin typeface="Sorts Mill Goudy"/>
                <a:ea typeface="Sorts Mill Goudy"/>
                <a:cs typeface="Sorts Mill Goudy"/>
                <a:sym typeface="Sorts Mill Goudy"/>
              </a:defRPr>
            </a:lvl4pPr>
            <a:lvl5pPr indent="0" lvl="4" marL="0" marR="0" rtl="0" algn="r">
              <a:spcBef>
                <a:spcPts val="0"/>
              </a:spcBef>
              <a:buNone/>
              <a:defRPr b="0" i="0" sz="800" u="none" cap="none" strike="noStrike">
                <a:solidFill>
                  <a:srgbClr val="F2F2F2"/>
                </a:solidFill>
                <a:latin typeface="Sorts Mill Goudy"/>
                <a:ea typeface="Sorts Mill Goudy"/>
                <a:cs typeface="Sorts Mill Goudy"/>
                <a:sym typeface="Sorts Mill Goudy"/>
              </a:defRPr>
            </a:lvl5pPr>
            <a:lvl6pPr indent="0" lvl="5" marL="0" marR="0" rtl="0" algn="r">
              <a:spcBef>
                <a:spcPts val="0"/>
              </a:spcBef>
              <a:buNone/>
              <a:defRPr b="0" i="0" sz="800" u="none" cap="none" strike="noStrike">
                <a:solidFill>
                  <a:srgbClr val="F2F2F2"/>
                </a:solidFill>
                <a:latin typeface="Sorts Mill Goudy"/>
                <a:ea typeface="Sorts Mill Goudy"/>
                <a:cs typeface="Sorts Mill Goudy"/>
                <a:sym typeface="Sorts Mill Goudy"/>
              </a:defRPr>
            </a:lvl6pPr>
            <a:lvl7pPr indent="0" lvl="6" marL="0" marR="0" rtl="0" algn="r">
              <a:spcBef>
                <a:spcPts val="0"/>
              </a:spcBef>
              <a:buNone/>
              <a:defRPr b="0" i="0" sz="800" u="none" cap="none" strike="noStrike">
                <a:solidFill>
                  <a:srgbClr val="F2F2F2"/>
                </a:solidFill>
                <a:latin typeface="Sorts Mill Goudy"/>
                <a:ea typeface="Sorts Mill Goudy"/>
                <a:cs typeface="Sorts Mill Goudy"/>
                <a:sym typeface="Sorts Mill Goudy"/>
              </a:defRPr>
            </a:lvl7pPr>
            <a:lvl8pPr indent="0" lvl="7" marL="0" marR="0" rtl="0" algn="r">
              <a:spcBef>
                <a:spcPts val="0"/>
              </a:spcBef>
              <a:buNone/>
              <a:defRPr b="0" i="0" sz="800" u="none" cap="none" strike="noStrike">
                <a:solidFill>
                  <a:srgbClr val="F2F2F2"/>
                </a:solidFill>
                <a:latin typeface="Sorts Mill Goudy"/>
                <a:ea typeface="Sorts Mill Goudy"/>
                <a:cs typeface="Sorts Mill Goudy"/>
                <a:sym typeface="Sorts Mill Goudy"/>
              </a:defRPr>
            </a:lvl8pPr>
            <a:lvl9pPr indent="0" lvl="8" marL="0" marR="0" rtl="0" algn="r">
              <a:spcBef>
                <a:spcPts val="0"/>
              </a:spcBef>
              <a:buNone/>
              <a:defRPr b="0" i="0" sz="800" u="none" cap="none" strike="noStrike">
                <a:solidFill>
                  <a:srgbClr val="F2F2F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C9DAF8"/>
        </a:solidFill>
      </p:bgPr>
    </p:bg>
    <p:spTree>
      <p:nvGrpSpPr>
        <p:cNvPr id="205" name="Shape 205"/>
        <p:cNvGrpSpPr/>
        <p:nvPr/>
      </p:nvGrpSpPr>
      <p:grpSpPr>
        <a:xfrm>
          <a:off x="0" y="0"/>
          <a:ext cx="0" cy="0"/>
          <a:chOff x="0" y="0"/>
          <a:chExt cx="0" cy="0"/>
        </a:xfrm>
      </p:grpSpPr>
      <p:sp>
        <p:nvSpPr>
          <p:cNvPr id="206" name="Google Shape;206;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07" name="Google Shape;207;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208" name="Google Shape;208;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23.png"/><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jp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8.jpg"/><Relationship Id="rId4" Type="http://schemas.openxmlformats.org/officeDocument/2006/relationships/image" Target="../media/image13.jpg"/><Relationship Id="rId5"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0.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youtube.com/watch?v=Ae6kn4BqqrA" TargetMode="External"/><Relationship Id="rId4" Type="http://schemas.openxmlformats.org/officeDocument/2006/relationships/image" Target="../media/image49.jpg"/><Relationship Id="rId5"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5.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ww.youtube.com/watch?v=gOLO6F7twS0" TargetMode="External"/><Relationship Id="rId4" Type="http://schemas.openxmlformats.org/officeDocument/2006/relationships/image" Target="../media/image52.jpg"/><Relationship Id="rId5"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7.png"/><Relationship Id="rId4" Type="http://schemas.openxmlformats.org/officeDocument/2006/relationships/image" Target="../media/image59.png"/><Relationship Id="rId5" Type="http://schemas.openxmlformats.org/officeDocument/2006/relationships/image" Target="../media/image62.png"/><Relationship Id="rId6"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5.png"/><Relationship Id="rId4" Type="http://schemas.openxmlformats.org/officeDocument/2006/relationships/image" Target="../media/image73.png"/><Relationship Id="rId5"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youtube.com/watch?v=ItHNoWsCFMc" TargetMode="External"/><Relationship Id="rId4" Type="http://schemas.openxmlformats.org/officeDocument/2006/relationships/image" Target="../media/image58.jpg"/><Relationship Id="rId5" Type="http://schemas.openxmlformats.org/officeDocument/2006/relationships/image" Target="../media/image60.png"/><Relationship Id="rId6"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4.png"/><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create.kahoot.it/share/duplicate-of-lines-of-symmetry/f2cae904-f6fc-4de1-9751-59864bac4b6e" TargetMode="Externa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3.jpg"/><Relationship Id="rId4" Type="http://schemas.openxmlformats.org/officeDocument/2006/relationships/hyperlink" Target="http://www.youtube.com/watch?v=DJt6ORwxKmE" TargetMode="External"/><Relationship Id="rId5" Type="http://schemas.openxmlformats.org/officeDocument/2006/relationships/image" Target="../media/image6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matific.com/au/en-au/login-page/" TargetMode="Externa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7.jpg"/><Relationship Id="rId4" Type="http://schemas.openxmlformats.org/officeDocument/2006/relationships/image" Target="../media/image1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4.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7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7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8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82.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3.jpg"/><Relationship Id="rId5" Type="http://schemas.openxmlformats.org/officeDocument/2006/relationships/image" Target="../media/image8.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hyperlink" Target="https://www.youtube.com/watch?v=XfkHRgqCn0M" TargetMode="External"/><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4"/>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Stage 3 Term 3-Week 6 </a:t>
            </a:r>
            <a:endParaRPr/>
          </a:p>
        </p:txBody>
      </p:sp>
      <p:sp>
        <p:nvSpPr>
          <p:cNvPr id="255" name="Google Shape;255;p44"/>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Thursday 19th of August 2021 </a:t>
            </a:r>
            <a:endParaRPr/>
          </a:p>
        </p:txBody>
      </p:sp>
      <p:pic>
        <p:nvPicPr>
          <p:cNvPr id="256" name="Google Shape;256;p44"/>
          <p:cNvPicPr preferRelativeResize="0"/>
          <p:nvPr/>
        </p:nvPicPr>
        <p:blipFill rotWithShape="1">
          <a:blip r:embed="rId3">
            <a:alphaModFix/>
          </a:blip>
          <a:srcRect b="0" l="0" r="0" t="0"/>
          <a:stretch/>
        </p:blipFill>
        <p:spPr>
          <a:xfrm>
            <a:off x="6288075" y="202605"/>
            <a:ext cx="2423674" cy="1616670"/>
          </a:xfrm>
          <a:prstGeom prst="rect">
            <a:avLst/>
          </a:prstGeom>
          <a:noFill/>
          <a:ln>
            <a:noFill/>
          </a:ln>
        </p:spPr>
      </p:pic>
      <p:sp>
        <p:nvSpPr>
          <p:cNvPr id="257" name="Google Shape;257;p4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3"/>
          <p:cNvSpPr/>
          <p:nvPr/>
        </p:nvSpPr>
        <p:spPr>
          <a:xfrm>
            <a:off x="64475" y="1166550"/>
            <a:ext cx="2087100" cy="3336300"/>
          </a:xfrm>
          <a:prstGeom prst="roundRect">
            <a:avLst>
              <a:gd fmla="val 16667" name="adj"/>
            </a:avLst>
          </a:prstGeom>
          <a:solidFill>
            <a:srgbClr val="FF00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600">
                <a:solidFill>
                  <a:srgbClr val="FFFFFF"/>
                </a:solidFill>
                <a:latin typeface="Roboto"/>
                <a:ea typeface="Roboto"/>
                <a:cs typeface="Roboto"/>
                <a:sym typeface="Roboto"/>
              </a:rPr>
              <a:t>Rewrite the passage making the corrections listed at the bottom of the slide.</a:t>
            </a:r>
            <a:endParaRPr sz="800"/>
          </a:p>
        </p:txBody>
      </p:sp>
      <p:sp>
        <p:nvSpPr>
          <p:cNvPr id="330" name="Google Shape;330;p53"/>
          <p:cNvSpPr txBox="1"/>
          <p:nvPr/>
        </p:nvSpPr>
        <p:spPr>
          <a:xfrm>
            <a:off x="215100" y="244825"/>
            <a:ext cx="2367000" cy="5850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latin typeface="Patrick Hand"/>
                <a:ea typeface="Patrick Hand"/>
                <a:cs typeface="Patrick Hand"/>
                <a:sym typeface="Patrick Hand"/>
              </a:rPr>
              <a:t>EDITING</a:t>
            </a:r>
            <a:endParaRPr b="1" sz="3400">
              <a:latin typeface="Patrick Hand"/>
              <a:ea typeface="Patrick Hand"/>
              <a:cs typeface="Patrick Hand"/>
              <a:sym typeface="Patrick Hand"/>
            </a:endParaRPr>
          </a:p>
        </p:txBody>
      </p:sp>
      <p:pic>
        <p:nvPicPr>
          <p:cNvPr id="331" name="Google Shape;331;p53"/>
          <p:cNvPicPr preferRelativeResize="0"/>
          <p:nvPr/>
        </p:nvPicPr>
        <p:blipFill>
          <a:blip r:embed="rId3">
            <a:alphaModFix/>
          </a:blip>
          <a:stretch>
            <a:fillRect/>
          </a:stretch>
        </p:blipFill>
        <p:spPr>
          <a:xfrm>
            <a:off x="2582100" y="152400"/>
            <a:ext cx="6409500" cy="4384795"/>
          </a:xfrm>
          <a:prstGeom prst="rect">
            <a:avLst/>
          </a:prstGeom>
          <a:noFill/>
          <a:ln>
            <a:noFill/>
          </a:ln>
        </p:spPr>
      </p:pic>
      <p:sp>
        <p:nvSpPr>
          <p:cNvPr id="332" name="Google Shape;332;p53"/>
          <p:cNvSpPr/>
          <p:nvPr/>
        </p:nvSpPr>
        <p:spPr>
          <a:xfrm rot="-528762">
            <a:off x="782028" y="4256019"/>
            <a:ext cx="1905293" cy="633600"/>
          </a:xfrm>
          <a:prstGeom prst="rightArrow">
            <a:avLst>
              <a:gd fmla="val 50000" name="adj1"/>
              <a:gd fmla="val 50000" name="adj2"/>
            </a:avLst>
          </a:prstGeom>
          <a:solidFill>
            <a:srgbClr val="00FF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okay" id="337" name="Google Shape;337;p54"/>
          <p:cNvPicPr preferRelativeResize="0"/>
          <p:nvPr/>
        </p:nvPicPr>
        <p:blipFill>
          <a:blip r:embed="rId3">
            <a:alphaModFix/>
          </a:blip>
          <a:stretch>
            <a:fillRect/>
          </a:stretch>
        </p:blipFill>
        <p:spPr>
          <a:xfrm>
            <a:off x="6626600" y="2777650"/>
            <a:ext cx="2365850" cy="2365850"/>
          </a:xfrm>
          <a:prstGeom prst="rect">
            <a:avLst/>
          </a:prstGeom>
          <a:noFill/>
          <a:ln>
            <a:noFill/>
          </a:ln>
        </p:spPr>
      </p:pic>
      <p:pic>
        <p:nvPicPr>
          <p:cNvPr id="338" name="Google Shape;338;p54"/>
          <p:cNvPicPr preferRelativeResize="0"/>
          <p:nvPr/>
        </p:nvPicPr>
        <p:blipFill>
          <a:blip r:embed="rId4">
            <a:alphaModFix/>
          </a:blip>
          <a:stretch>
            <a:fillRect/>
          </a:stretch>
        </p:blipFill>
        <p:spPr>
          <a:xfrm>
            <a:off x="473450" y="1243013"/>
            <a:ext cx="6153150" cy="2657475"/>
          </a:xfrm>
          <a:prstGeom prst="rect">
            <a:avLst/>
          </a:prstGeom>
          <a:noFill/>
          <a:ln>
            <a:noFill/>
          </a:ln>
        </p:spPr>
      </p:pic>
      <p:pic>
        <p:nvPicPr>
          <p:cNvPr descr="Bitmoji Image" id="339" name="Google Shape;339;p54"/>
          <p:cNvPicPr preferRelativeResize="0"/>
          <p:nvPr/>
        </p:nvPicPr>
        <p:blipFill>
          <a:blip r:embed="rId5">
            <a:alphaModFix/>
          </a:blip>
          <a:stretch>
            <a:fillRect/>
          </a:stretch>
        </p:blipFill>
        <p:spPr>
          <a:xfrm>
            <a:off x="6995900" y="92125"/>
            <a:ext cx="2148100" cy="214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55"/>
          <p:cNvPicPr preferRelativeResize="0"/>
          <p:nvPr/>
        </p:nvPicPr>
        <p:blipFill rotWithShape="1">
          <a:blip r:embed="rId3">
            <a:alphaModFix/>
          </a:blip>
          <a:srcRect b="0" l="2729" r="10615" t="0"/>
          <a:stretch/>
        </p:blipFill>
        <p:spPr>
          <a:xfrm>
            <a:off x="5168100" y="925350"/>
            <a:ext cx="3904774" cy="4065751"/>
          </a:xfrm>
          <a:prstGeom prst="rect">
            <a:avLst/>
          </a:prstGeom>
          <a:noFill/>
          <a:ln>
            <a:noFill/>
          </a:ln>
        </p:spPr>
      </p:pic>
      <p:sp>
        <p:nvSpPr>
          <p:cNvPr id="345" name="Google Shape;345;p55"/>
          <p:cNvSpPr txBox="1"/>
          <p:nvPr/>
        </p:nvSpPr>
        <p:spPr>
          <a:xfrm>
            <a:off x="598850" y="205100"/>
            <a:ext cx="37734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u="sng">
                <a:latin typeface="Amatic SC"/>
                <a:ea typeface="Amatic SC"/>
                <a:cs typeface="Amatic SC"/>
                <a:sym typeface="Amatic SC"/>
              </a:rPr>
              <a:t>Informative Writing</a:t>
            </a:r>
            <a:endParaRPr sz="3100" u="sng">
              <a:latin typeface="Amatic SC"/>
              <a:ea typeface="Amatic SC"/>
              <a:cs typeface="Amatic SC"/>
              <a:sym typeface="Amatic SC"/>
            </a:endParaRPr>
          </a:p>
          <a:p>
            <a:pPr indent="0" lvl="0" marL="0" rtl="0" algn="ctr">
              <a:spcBef>
                <a:spcPts val="0"/>
              </a:spcBef>
              <a:spcAft>
                <a:spcPts val="0"/>
              </a:spcAft>
              <a:buNone/>
            </a:pPr>
            <a:r>
              <a:rPr lang="en" sz="3100">
                <a:latin typeface="Amatic SC"/>
                <a:ea typeface="Amatic SC"/>
                <a:cs typeface="Amatic SC"/>
                <a:sym typeface="Amatic SC"/>
              </a:rPr>
              <a:t>Language Features</a:t>
            </a:r>
            <a:endParaRPr sz="3100">
              <a:latin typeface="Amatic SC"/>
              <a:ea typeface="Amatic SC"/>
              <a:cs typeface="Amatic SC"/>
              <a:sym typeface="Amatic SC"/>
            </a:endParaRPr>
          </a:p>
        </p:txBody>
      </p:sp>
      <p:pic>
        <p:nvPicPr>
          <p:cNvPr id="346" name="Google Shape;346;p55"/>
          <p:cNvPicPr preferRelativeResize="0"/>
          <p:nvPr/>
        </p:nvPicPr>
        <p:blipFill>
          <a:blip r:embed="rId4">
            <a:alphaModFix/>
          </a:blip>
          <a:stretch>
            <a:fillRect/>
          </a:stretch>
        </p:blipFill>
        <p:spPr>
          <a:xfrm>
            <a:off x="86775" y="1476601"/>
            <a:ext cx="5040525" cy="3514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6"/>
          <p:cNvPicPr preferRelativeResize="0"/>
          <p:nvPr/>
        </p:nvPicPr>
        <p:blipFill>
          <a:blip r:embed="rId3">
            <a:alphaModFix/>
          </a:blip>
          <a:stretch>
            <a:fillRect/>
          </a:stretch>
        </p:blipFill>
        <p:spPr>
          <a:xfrm>
            <a:off x="2588800" y="152400"/>
            <a:ext cx="6451600" cy="4838700"/>
          </a:xfrm>
          <a:prstGeom prst="rect">
            <a:avLst/>
          </a:prstGeom>
          <a:noFill/>
          <a:ln>
            <a:noFill/>
          </a:ln>
        </p:spPr>
      </p:pic>
      <p:sp>
        <p:nvSpPr>
          <p:cNvPr id="352" name="Google Shape;352;p56"/>
          <p:cNvSpPr txBox="1"/>
          <p:nvPr/>
        </p:nvSpPr>
        <p:spPr>
          <a:xfrm>
            <a:off x="6200" y="1040250"/>
            <a:ext cx="2527200" cy="361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Playfair Display"/>
                <a:ea typeface="Playfair Display"/>
                <a:cs typeface="Playfair Display"/>
                <a:sym typeface="Playfair Display"/>
              </a:rPr>
              <a:t>Here is some information about the </a:t>
            </a:r>
            <a:r>
              <a:rPr b="1" lang="en" sz="1500">
                <a:latin typeface="Playfair Display"/>
                <a:ea typeface="Playfair Display"/>
                <a:cs typeface="Playfair Display"/>
                <a:sym typeface="Playfair Display"/>
              </a:rPr>
              <a:t>diet</a:t>
            </a:r>
            <a:r>
              <a:rPr lang="en" sz="1500">
                <a:latin typeface="Playfair Display"/>
                <a:ea typeface="Playfair Display"/>
                <a:cs typeface="Playfair Display"/>
                <a:sym typeface="Playfair Display"/>
              </a:rPr>
              <a:t> of Orcas.</a:t>
            </a:r>
            <a:endParaRPr sz="1500">
              <a:latin typeface="Playfair Display"/>
              <a:ea typeface="Playfair Display"/>
              <a:cs typeface="Playfair Display"/>
              <a:sym typeface="Playfair Display"/>
            </a:endParaRPr>
          </a:p>
          <a:p>
            <a:pPr indent="0" lvl="0" marL="0" rtl="0" algn="l">
              <a:spcBef>
                <a:spcPts val="0"/>
              </a:spcBef>
              <a:spcAft>
                <a:spcPts val="0"/>
              </a:spcAft>
              <a:buNone/>
            </a:pPr>
            <a:r>
              <a:t/>
            </a:r>
            <a:endParaRPr sz="1300">
              <a:latin typeface="Playfair Display"/>
              <a:ea typeface="Playfair Display"/>
              <a:cs typeface="Playfair Display"/>
              <a:sym typeface="Playfair Display"/>
            </a:endParaRPr>
          </a:p>
          <a:p>
            <a:pPr indent="-190500" lvl="0" marL="228600" rtl="0" algn="l">
              <a:spcBef>
                <a:spcPts val="0"/>
              </a:spcBef>
              <a:spcAft>
                <a:spcPts val="0"/>
              </a:spcAft>
              <a:buSzPts val="1200"/>
              <a:buFont typeface="Playfair Display"/>
              <a:buChar char="●"/>
            </a:pPr>
            <a:r>
              <a:rPr lang="en" sz="1200">
                <a:latin typeface="Playfair Display"/>
                <a:ea typeface="Playfair Display"/>
                <a:cs typeface="Playfair Display"/>
                <a:sym typeface="Playfair Display"/>
              </a:rPr>
              <a:t>What technical words are used here? If there aren’t enough, can you include some?</a:t>
            </a:r>
            <a:endParaRPr sz="1200">
              <a:latin typeface="Playfair Display"/>
              <a:ea typeface="Playfair Display"/>
              <a:cs typeface="Playfair Display"/>
              <a:sym typeface="Playfair Display"/>
            </a:endParaRPr>
          </a:p>
          <a:p>
            <a:pPr indent="0" lvl="0" marL="457200" rtl="0" algn="l">
              <a:spcBef>
                <a:spcPts val="0"/>
              </a:spcBef>
              <a:spcAft>
                <a:spcPts val="0"/>
              </a:spcAft>
              <a:buNone/>
            </a:pPr>
            <a:r>
              <a:t/>
            </a:r>
            <a:endParaRPr sz="1200">
              <a:latin typeface="Playfair Display"/>
              <a:ea typeface="Playfair Display"/>
              <a:cs typeface="Playfair Display"/>
              <a:sym typeface="Playfair Display"/>
            </a:endParaRPr>
          </a:p>
          <a:p>
            <a:pPr indent="-190500" lvl="0" marL="228600" rtl="0" algn="l">
              <a:spcBef>
                <a:spcPts val="0"/>
              </a:spcBef>
              <a:spcAft>
                <a:spcPts val="0"/>
              </a:spcAft>
              <a:buSzPts val="1200"/>
              <a:buFont typeface="Playfair Display"/>
              <a:buChar char="●"/>
            </a:pPr>
            <a:r>
              <a:rPr lang="en" sz="1200">
                <a:latin typeface="Playfair Display"/>
                <a:ea typeface="Playfair Display"/>
                <a:cs typeface="Playfair Display"/>
                <a:sym typeface="Playfair Display"/>
              </a:rPr>
              <a:t>Can you rewrite the information in your own words and include some more interesting information? </a:t>
            </a:r>
            <a:endParaRPr sz="1200">
              <a:latin typeface="Playfair Display"/>
              <a:ea typeface="Playfair Display"/>
              <a:cs typeface="Playfair Display"/>
              <a:sym typeface="Playfair Display"/>
            </a:endParaRPr>
          </a:p>
          <a:p>
            <a:pPr indent="0" lvl="0" marL="0" rtl="0" algn="l">
              <a:spcBef>
                <a:spcPts val="0"/>
              </a:spcBef>
              <a:spcAft>
                <a:spcPts val="0"/>
              </a:spcAft>
              <a:buNone/>
            </a:pPr>
            <a:r>
              <a:t/>
            </a:r>
            <a:endParaRPr sz="1200">
              <a:latin typeface="Playfair Display"/>
              <a:ea typeface="Playfair Display"/>
              <a:cs typeface="Playfair Display"/>
              <a:sym typeface="Playfair Display"/>
            </a:endParaRPr>
          </a:p>
          <a:p>
            <a:pPr indent="-190500" lvl="0" marL="228600" rtl="0" algn="l">
              <a:spcBef>
                <a:spcPts val="0"/>
              </a:spcBef>
              <a:spcAft>
                <a:spcPts val="0"/>
              </a:spcAft>
              <a:buSzPts val="1200"/>
              <a:buFont typeface="Playfair Display"/>
              <a:buChar char="●"/>
            </a:pPr>
            <a:r>
              <a:rPr lang="en" sz="1200">
                <a:latin typeface="Playfair Display"/>
                <a:ea typeface="Playfair Display"/>
                <a:cs typeface="Playfair Display"/>
                <a:sym typeface="Playfair Display"/>
              </a:rPr>
              <a:t>Can we include statistics and definitions to make our writing more interesting?</a:t>
            </a:r>
            <a:endParaRPr sz="1200">
              <a:latin typeface="Playfair Display"/>
              <a:ea typeface="Playfair Display"/>
              <a:cs typeface="Playfair Display"/>
              <a:sym typeface="Playfair Display"/>
            </a:endParaRPr>
          </a:p>
          <a:p>
            <a:pPr indent="0" lvl="0" marL="457200" rtl="0" algn="l">
              <a:spcBef>
                <a:spcPts val="0"/>
              </a:spcBef>
              <a:spcAft>
                <a:spcPts val="0"/>
              </a:spcAft>
              <a:buNone/>
            </a:pPr>
            <a:r>
              <a:t/>
            </a:r>
            <a:endParaRPr sz="1200">
              <a:latin typeface="Playfair Display"/>
              <a:ea typeface="Playfair Display"/>
              <a:cs typeface="Playfair Display"/>
              <a:sym typeface="Playfair Display"/>
            </a:endParaRPr>
          </a:p>
          <a:p>
            <a:pPr indent="-190500" lvl="0" marL="228600" rtl="0" algn="l">
              <a:spcBef>
                <a:spcPts val="0"/>
              </a:spcBef>
              <a:spcAft>
                <a:spcPts val="0"/>
              </a:spcAft>
              <a:buSzPts val="1200"/>
              <a:buFont typeface="Playfair Display"/>
              <a:buChar char="●"/>
            </a:pPr>
            <a:r>
              <a:rPr lang="en" sz="1200">
                <a:latin typeface="Playfair Display"/>
                <a:ea typeface="Playfair Display"/>
                <a:cs typeface="Playfair Display"/>
                <a:sym typeface="Playfair Display"/>
              </a:rPr>
              <a:t>Is the inform</a:t>
            </a:r>
            <a:r>
              <a:rPr lang="en" sz="1200">
                <a:latin typeface="Playfair Display"/>
                <a:ea typeface="Playfair Display"/>
                <a:cs typeface="Playfair Display"/>
                <a:sym typeface="Playfair Display"/>
              </a:rPr>
              <a:t>ation easy to understand?</a:t>
            </a:r>
            <a:endParaRPr sz="1200">
              <a:latin typeface="Playfair Display"/>
              <a:ea typeface="Playfair Display"/>
              <a:cs typeface="Playfair Display"/>
              <a:sym typeface="Playfair Display"/>
            </a:endParaRPr>
          </a:p>
        </p:txBody>
      </p:sp>
      <p:pic>
        <p:nvPicPr>
          <p:cNvPr id="353" name="Google Shape;353;p56"/>
          <p:cNvPicPr preferRelativeResize="0"/>
          <p:nvPr/>
        </p:nvPicPr>
        <p:blipFill rotWithShape="1">
          <a:blip r:embed="rId4">
            <a:alphaModFix/>
          </a:blip>
          <a:srcRect b="22965" l="0" r="19458" t="29663"/>
          <a:stretch/>
        </p:blipFill>
        <p:spPr>
          <a:xfrm>
            <a:off x="42400" y="152400"/>
            <a:ext cx="2454800" cy="812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7"/>
          <p:cNvPicPr preferRelativeResize="0"/>
          <p:nvPr/>
        </p:nvPicPr>
        <p:blipFill>
          <a:blip r:embed="rId3">
            <a:alphaModFix/>
          </a:blip>
          <a:stretch>
            <a:fillRect/>
          </a:stretch>
        </p:blipFill>
        <p:spPr>
          <a:xfrm>
            <a:off x="181488" y="1563625"/>
            <a:ext cx="4580924" cy="3435700"/>
          </a:xfrm>
          <a:prstGeom prst="rect">
            <a:avLst/>
          </a:prstGeom>
          <a:noFill/>
          <a:ln>
            <a:noFill/>
          </a:ln>
        </p:spPr>
      </p:pic>
      <p:sp>
        <p:nvSpPr>
          <p:cNvPr id="359" name="Google Shape;359;p57"/>
          <p:cNvSpPr txBox="1"/>
          <p:nvPr/>
        </p:nvSpPr>
        <p:spPr>
          <a:xfrm>
            <a:off x="0" y="228600"/>
            <a:ext cx="9144000" cy="1308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Playfair Display"/>
                <a:ea typeface="Playfair Display"/>
                <a:cs typeface="Playfair Display"/>
                <a:sym typeface="Playfair Display"/>
              </a:rPr>
              <a:t>Here is some </a:t>
            </a:r>
            <a:r>
              <a:rPr b="1" lang="en" sz="1500">
                <a:latin typeface="Playfair Display"/>
                <a:ea typeface="Playfair Display"/>
                <a:cs typeface="Playfair Display"/>
                <a:sym typeface="Playfair Display"/>
              </a:rPr>
              <a:t>interesting information</a:t>
            </a:r>
            <a:r>
              <a:rPr lang="en" sz="1500">
                <a:latin typeface="Playfair Display"/>
                <a:ea typeface="Playfair Display"/>
                <a:cs typeface="Playfair Display"/>
                <a:sym typeface="Playfair Display"/>
              </a:rPr>
              <a:t> about Orcas.</a:t>
            </a:r>
            <a:endParaRPr sz="1500">
              <a:latin typeface="Playfair Display"/>
              <a:ea typeface="Playfair Display"/>
              <a:cs typeface="Playfair Display"/>
              <a:sym typeface="Playfair Display"/>
            </a:endParaRPr>
          </a:p>
          <a:p>
            <a:pPr indent="0" lvl="0" marL="0" rtl="0" algn="l">
              <a:spcBef>
                <a:spcPts val="0"/>
              </a:spcBef>
              <a:spcAft>
                <a:spcPts val="0"/>
              </a:spcAft>
              <a:buNone/>
            </a:pPr>
            <a:r>
              <a:t/>
            </a:r>
            <a:endParaRPr sz="1300">
              <a:latin typeface="Playfair Display"/>
              <a:ea typeface="Playfair Display"/>
              <a:cs typeface="Playfair Display"/>
              <a:sym typeface="Playfair Display"/>
            </a:endParaRPr>
          </a:p>
          <a:p>
            <a:pPr indent="-209550" lvl="0" marL="228600" rtl="0" algn="l">
              <a:spcBef>
                <a:spcPts val="0"/>
              </a:spcBef>
              <a:spcAft>
                <a:spcPts val="0"/>
              </a:spcAft>
              <a:buSzPts val="1500"/>
              <a:buFont typeface="Playfair Display"/>
              <a:buChar char="●"/>
            </a:pPr>
            <a:r>
              <a:rPr lang="en" sz="1500">
                <a:latin typeface="Playfair Display"/>
                <a:ea typeface="Playfair Display"/>
                <a:cs typeface="Playfair Display"/>
                <a:sym typeface="Playfair Display"/>
              </a:rPr>
              <a:t>Where can this information be used in your text?</a:t>
            </a:r>
            <a:endParaRPr sz="1500">
              <a:latin typeface="Playfair Display"/>
              <a:ea typeface="Playfair Display"/>
              <a:cs typeface="Playfair Display"/>
              <a:sym typeface="Playfair Display"/>
            </a:endParaRPr>
          </a:p>
          <a:p>
            <a:pPr indent="-209550" lvl="0" marL="228600" rtl="0" algn="l">
              <a:spcBef>
                <a:spcPts val="0"/>
              </a:spcBef>
              <a:spcAft>
                <a:spcPts val="0"/>
              </a:spcAft>
              <a:buSzPts val="1500"/>
              <a:buFont typeface="Playfair Display"/>
              <a:buChar char="●"/>
            </a:pPr>
            <a:r>
              <a:rPr lang="en" sz="1500">
                <a:latin typeface="Playfair Display"/>
                <a:ea typeface="Playfair Display"/>
                <a:cs typeface="Playfair Display"/>
                <a:sym typeface="Playfair Display"/>
              </a:rPr>
              <a:t>Is it a good idea to have this information in a new paragraph or include it throughout your writing?</a:t>
            </a:r>
            <a:endParaRPr sz="1500">
              <a:latin typeface="Playfair Display"/>
              <a:ea typeface="Playfair Display"/>
              <a:cs typeface="Playfair Display"/>
              <a:sym typeface="Playfair Display"/>
            </a:endParaRPr>
          </a:p>
          <a:p>
            <a:pPr indent="-209550" lvl="0" marL="228600" rtl="0" algn="l">
              <a:spcBef>
                <a:spcPts val="0"/>
              </a:spcBef>
              <a:spcAft>
                <a:spcPts val="0"/>
              </a:spcAft>
              <a:buSzPts val="1500"/>
              <a:buFont typeface="Playfair Display"/>
              <a:buChar char="●"/>
            </a:pPr>
            <a:r>
              <a:rPr lang="en" sz="1500">
                <a:latin typeface="Playfair Display"/>
                <a:ea typeface="Playfair Display"/>
                <a:cs typeface="Playfair Display"/>
                <a:sym typeface="Playfair Display"/>
              </a:rPr>
              <a:t>Is the information </a:t>
            </a:r>
            <a:r>
              <a:rPr b="1" lang="en" sz="1500">
                <a:latin typeface="Playfair Display"/>
                <a:ea typeface="Playfair Display"/>
                <a:cs typeface="Playfair Display"/>
                <a:sym typeface="Playfair Display"/>
              </a:rPr>
              <a:t>reliable</a:t>
            </a:r>
            <a:r>
              <a:rPr lang="en" sz="1500">
                <a:latin typeface="Playfair Display"/>
                <a:ea typeface="Playfair Display"/>
                <a:cs typeface="Playfair Display"/>
                <a:sym typeface="Playfair Display"/>
              </a:rPr>
              <a:t>? Has it come from a factual source? Is it in your own words?</a:t>
            </a:r>
            <a:endParaRPr sz="1500">
              <a:latin typeface="Playfair Display"/>
              <a:ea typeface="Playfair Display"/>
              <a:cs typeface="Playfair Display"/>
              <a:sym typeface="Playfair Display"/>
            </a:endParaRPr>
          </a:p>
        </p:txBody>
      </p:sp>
      <p:sp>
        <p:nvSpPr>
          <p:cNvPr id="360" name="Google Shape;360;p57"/>
          <p:cNvSpPr txBox="1"/>
          <p:nvPr/>
        </p:nvSpPr>
        <p:spPr>
          <a:xfrm>
            <a:off x="5241925" y="2449350"/>
            <a:ext cx="3683400" cy="2401200"/>
          </a:xfrm>
          <a:prstGeom prst="rect">
            <a:avLst/>
          </a:prstGeom>
          <a:no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Playfair Display"/>
                <a:ea typeface="Playfair Display"/>
                <a:cs typeface="Playfair Display"/>
                <a:sym typeface="Playfair Display"/>
              </a:rPr>
              <a:t>Use the research/writing template on the next slide to do some research on an animal you find interesting.</a:t>
            </a:r>
            <a:endParaRPr sz="1800">
              <a:latin typeface="Playfair Display"/>
              <a:ea typeface="Playfair Display"/>
              <a:cs typeface="Playfair Display"/>
              <a:sym typeface="Playfair Display"/>
            </a:endParaRPr>
          </a:p>
          <a:p>
            <a:pPr indent="0" lvl="0" marL="0" rtl="0" algn="ctr">
              <a:spcBef>
                <a:spcPts val="0"/>
              </a:spcBef>
              <a:spcAft>
                <a:spcPts val="0"/>
              </a:spcAft>
              <a:buNone/>
            </a:pPr>
            <a:r>
              <a:t/>
            </a:r>
            <a:endParaRPr sz="1800">
              <a:latin typeface="Playfair Display"/>
              <a:ea typeface="Playfair Display"/>
              <a:cs typeface="Playfair Display"/>
              <a:sym typeface="Playfair Display"/>
            </a:endParaRPr>
          </a:p>
          <a:p>
            <a:pPr indent="0" lvl="0" marL="0" rtl="0" algn="ctr">
              <a:spcBef>
                <a:spcPts val="0"/>
              </a:spcBef>
              <a:spcAft>
                <a:spcPts val="0"/>
              </a:spcAft>
              <a:buNone/>
            </a:pPr>
            <a:r>
              <a:rPr lang="en" sz="1800">
                <a:latin typeface="Playfair Display"/>
                <a:ea typeface="Playfair Display"/>
                <a:cs typeface="Playfair Display"/>
                <a:sym typeface="Playfair Display"/>
              </a:rPr>
              <a:t>Pick an animal you don’t know much about and ensure your answers are in your own words.</a:t>
            </a:r>
            <a:endParaRPr sz="1800">
              <a:latin typeface="Playfair Display"/>
              <a:ea typeface="Playfair Display"/>
              <a:cs typeface="Playfair Display"/>
              <a:sym typeface="Playfair Display"/>
            </a:endParaRPr>
          </a:p>
        </p:txBody>
      </p:sp>
      <p:pic>
        <p:nvPicPr>
          <p:cNvPr id="361" name="Google Shape;361;p57"/>
          <p:cNvPicPr preferRelativeResize="0"/>
          <p:nvPr/>
        </p:nvPicPr>
        <p:blipFill>
          <a:blip r:embed="rId4">
            <a:alphaModFix/>
          </a:blip>
          <a:stretch>
            <a:fillRect/>
          </a:stretch>
        </p:blipFill>
        <p:spPr>
          <a:xfrm>
            <a:off x="0" y="76190"/>
            <a:ext cx="1361026" cy="678400"/>
          </a:xfrm>
          <a:prstGeom prst="rect">
            <a:avLst/>
          </a:prstGeom>
          <a:noFill/>
          <a:ln>
            <a:noFill/>
          </a:ln>
        </p:spPr>
      </p:pic>
      <p:pic>
        <p:nvPicPr>
          <p:cNvPr id="362" name="Google Shape;362;p57"/>
          <p:cNvPicPr preferRelativeResize="0"/>
          <p:nvPr/>
        </p:nvPicPr>
        <p:blipFill>
          <a:blip r:embed="rId5">
            <a:alphaModFix/>
          </a:blip>
          <a:stretch>
            <a:fillRect/>
          </a:stretch>
        </p:blipFill>
        <p:spPr>
          <a:xfrm>
            <a:off x="6303550" y="1378174"/>
            <a:ext cx="1235250" cy="1235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grpSp>
        <p:nvGrpSpPr>
          <p:cNvPr id="367" name="Google Shape;367;p58"/>
          <p:cNvGrpSpPr/>
          <p:nvPr/>
        </p:nvGrpSpPr>
        <p:grpSpPr>
          <a:xfrm>
            <a:off x="33213" y="62238"/>
            <a:ext cx="9031538" cy="5029963"/>
            <a:chOff x="33213" y="62238"/>
            <a:chExt cx="9031538" cy="5029963"/>
          </a:xfrm>
        </p:grpSpPr>
        <p:pic>
          <p:nvPicPr>
            <p:cNvPr id="368" name="Google Shape;368;p58"/>
            <p:cNvPicPr preferRelativeResize="0"/>
            <p:nvPr/>
          </p:nvPicPr>
          <p:blipFill>
            <a:blip r:embed="rId3">
              <a:alphaModFix/>
            </a:blip>
            <a:stretch>
              <a:fillRect/>
            </a:stretch>
          </p:blipFill>
          <p:spPr>
            <a:xfrm>
              <a:off x="33213" y="62238"/>
              <a:ext cx="7804826" cy="5019024"/>
            </a:xfrm>
            <a:prstGeom prst="rect">
              <a:avLst/>
            </a:prstGeom>
            <a:noFill/>
            <a:ln>
              <a:noFill/>
            </a:ln>
          </p:spPr>
        </p:pic>
        <p:sp>
          <p:nvSpPr>
            <p:cNvPr id="369" name="Google Shape;369;p58"/>
            <p:cNvSpPr txBox="1"/>
            <p:nvPr/>
          </p:nvSpPr>
          <p:spPr>
            <a:xfrm>
              <a:off x="7838050" y="62250"/>
              <a:ext cx="1226700" cy="21087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latin typeface="Patrick Hand"/>
                  <a:ea typeface="Patrick Hand"/>
                  <a:cs typeface="Patrick Hand"/>
                  <a:sym typeface="Patrick Hand"/>
                </a:rPr>
                <a:t>Technical</a:t>
              </a:r>
              <a:r>
                <a:rPr b="1" lang="en" sz="1300">
                  <a:latin typeface="Patrick Hand"/>
                  <a:ea typeface="Patrick Hand"/>
                  <a:cs typeface="Patrick Hand"/>
                  <a:sym typeface="Patrick Hand"/>
                </a:rPr>
                <a:t> vocab:</a:t>
              </a:r>
              <a:endParaRPr b="1" sz="1300">
                <a:latin typeface="Patrick Hand"/>
                <a:ea typeface="Patrick Hand"/>
                <a:cs typeface="Patrick Hand"/>
                <a:sym typeface="Patrick Hand"/>
              </a:endParaRPr>
            </a:p>
            <a:p>
              <a:pPr indent="0" lvl="0" marL="0" rtl="0" algn="l">
                <a:spcBef>
                  <a:spcPts val="0"/>
                </a:spcBef>
                <a:spcAft>
                  <a:spcPts val="0"/>
                </a:spcAft>
                <a:buNone/>
              </a:pPr>
              <a:r>
                <a:rPr lang="en"/>
                <a:t>__________</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__________</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__________</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__________</a:t>
              </a:r>
              <a:endParaRPr/>
            </a:p>
            <a:p>
              <a:pPr indent="0" lvl="0" marL="0" rtl="0" algn="l">
                <a:spcBef>
                  <a:spcPts val="0"/>
                </a:spcBef>
                <a:spcAft>
                  <a:spcPts val="0"/>
                </a:spcAft>
                <a:buNone/>
              </a:pPr>
              <a:r>
                <a:t/>
              </a:r>
              <a:endParaRPr/>
            </a:p>
          </p:txBody>
        </p:sp>
        <p:sp>
          <p:nvSpPr>
            <p:cNvPr id="370" name="Google Shape;370;p58"/>
            <p:cNvSpPr txBox="1"/>
            <p:nvPr/>
          </p:nvSpPr>
          <p:spPr>
            <a:xfrm>
              <a:off x="7838050" y="2121600"/>
              <a:ext cx="1226700" cy="29706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latin typeface="Patrick Hand"/>
                  <a:ea typeface="Patrick Hand"/>
                  <a:cs typeface="Patrick Hand"/>
                  <a:sym typeface="Patrick Hand"/>
                </a:rPr>
                <a:t>Statistics:</a:t>
              </a:r>
              <a:endParaRPr b="1" sz="1300">
                <a:latin typeface="Patrick Hand"/>
                <a:ea typeface="Patrick Hand"/>
                <a:cs typeface="Patrick Hand"/>
                <a:sym typeface="Patrick Hand"/>
              </a:endParaRPr>
            </a:p>
            <a:p>
              <a:pPr indent="0" lvl="0" marL="0" rtl="0" algn="l">
                <a:spcBef>
                  <a:spcPts val="0"/>
                </a:spcBef>
                <a:spcAft>
                  <a:spcPts val="0"/>
                </a:spcAft>
                <a:buNone/>
              </a:pPr>
              <a:r>
                <a:rPr lang="en"/>
                <a:t>__________</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__________</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__________</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__________</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__________</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__________</a:t>
              </a:r>
              <a:endParaRPr/>
            </a:p>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9"/>
          <p:cNvSpPr txBox="1"/>
          <p:nvPr/>
        </p:nvSpPr>
        <p:spPr>
          <a:xfrm>
            <a:off x="0" y="0"/>
            <a:ext cx="3648600" cy="52233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Patrick Hand"/>
                <a:ea typeface="Patrick Hand"/>
                <a:cs typeface="Patrick Hand"/>
                <a:sym typeface="Patrick Hand"/>
              </a:rPr>
              <a:t>PUBLIC SPEAKING NEWS</a:t>
            </a:r>
            <a:endParaRPr b="1">
              <a:latin typeface="Patrick Hand"/>
              <a:ea typeface="Patrick Hand"/>
              <a:cs typeface="Patrick Hand"/>
              <a:sym typeface="Patrick Hand"/>
            </a:endParaRPr>
          </a:p>
          <a:p>
            <a:pPr indent="0" lvl="0" marL="0" rtl="0" algn="l">
              <a:spcBef>
                <a:spcPts val="0"/>
              </a:spcBef>
              <a:spcAft>
                <a:spcPts val="0"/>
              </a:spcAft>
              <a:buNone/>
            </a:pPr>
            <a:r>
              <a:rPr b="1" lang="en">
                <a:latin typeface="Patrick Hand"/>
                <a:ea typeface="Patrick Hand"/>
                <a:cs typeface="Patrick Hand"/>
                <a:sym typeface="Patrick Hand"/>
              </a:rPr>
              <a:t>Notes were handed out at the end of TERM 2. THE MAIN POINTS WERE</a:t>
            </a:r>
            <a:endParaRPr b="1">
              <a:latin typeface="Patrick Hand"/>
              <a:ea typeface="Patrick Hand"/>
              <a:cs typeface="Patrick Hand"/>
              <a:sym typeface="Patrick Hand"/>
            </a:endParaRPr>
          </a:p>
          <a:p>
            <a:pPr indent="0" lvl="0" marL="0" rtl="0" algn="l">
              <a:spcBef>
                <a:spcPts val="0"/>
              </a:spcBef>
              <a:spcAft>
                <a:spcPts val="0"/>
              </a:spcAft>
              <a:buNone/>
            </a:pPr>
            <a:r>
              <a:rPr b="1" lang="en">
                <a:latin typeface="Patrick Hand"/>
                <a:ea typeface="Patrick Hand"/>
                <a:cs typeface="Patrick Hand"/>
                <a:sym typeface="Patrick Hand"/>
              </a:rPr>
              <a:t>In STAGE 3 </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Prepared speeches should go for 4 mins</a:t>
            </a:r>
            <a:endParaRPr b="1">
              <a:latin typeface="Patrick Hand"/>
              <a:ea typeface="Patrick Hand"/>
              <a:cs typeface="Patrick Hand"/>
              <a:sym typeface="Patrick Hand"/>
            </a:endParaRPr>
          </a:p>
          <a:p>
            <a:pPr indent="-323850" lvl="0" marL="457200" rtl="0" algn="l">
              <a:lnSpc>
                <a:spcPct val="115000"/>
              </a:lnSpc>
              <a:spcBef>
                <a:spcPts val="0"/>
              </a:spcBef>
              <a:spcAft>
                <a:spcPts val="0"/>
              </a:spcAft>
              <a:buSzPts val="1500"/>
              <a:buFont typeface="Patrick Hand"/>
              <a:buChar char="●"/>
            </a:pPr>
            <a:r>
              <a:rPr b="1" lang="en" sz="1300">
                <a:solidFill>
                  <a:schemeClr val="dk1"/>
                </a:solidFill>
                <a:latin typeface="Patrick Hand"/>
                <a:ea typeface="Patrick Hand"/>
                <a:cs typeface="Patrick Hand"/>
                <a:sym typeface="Patrick Hand"/>
              </a:rPr>
              <a:t>Stage Three students should state their point of view and then be encouraged to link their ideas to an issue or problem in society. </a:t>
            </a:r>
            <a:endParaRPr b="1" sz="1300">
              <a:solidFill>
                <a:schemeClr val="dk1"/>
              </a:solidFill>
              <a:latin typeface="Patrick Hand"/>
              <a:ea typeface="Patrick Hand"/>
              <a:cs typeface="Patrick Hand"/>
              <a:sym typeface="Patrick Hand"/>
            </a:endParaRPr>
          </a:p>
          <a:p>
            <a:pPr indent="-323850" lvl="0" marL="457200" rtl="0" algn="l">
              <a:lnSpc>
                <a:spcPct val="115000"/>
              </a:lnSpc>
              <a:spcBef>
                <a:spcPts val="0"/>
              </a:spcBef>
              <a:spcAft>
                <a:spcPts val="0"/>
              </a:spcAft>
              <a:buSzPts val="1500"/>
              <a:buFont typeface="Patrick Hand"/>
              <a:buChar char="●"/>
            </a:pPr>
            <a:r>
              <a:rPr b="1" lang="en" sz="1300">
                <a:solidFill>
                  <a:schemeClr val="dk1"/>
                </a:solidFill>
                <a:latin typeface="Patrick Hand"/>
                <a:ea typeface="Patrick Hand"/>
                <a:cs typeface="Patrick Hand"/>
                <a:sym typeface="Patrick Hand"/>
              </a:rPr>
              <a:t>They should be linking ideas to other people and the world in general for their entire speech.</a:t>
            </a:r>
            <a:endParaRPr b="1" sz="1500">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Give the audience a reason to care</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Practice good eye contact and voice projection</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Make sure your speech has a clear beginning, middle and end.</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You can choose on of the topics below or YOUR OWN FREE CHOICE</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THE TOPICS ARE </a:t>
            </a:r>
            <a:endParaRPr b="1" sz="1200">
              <a:solidFill>
                <a:schemeClr val="dk1"/>
              </a:solidFill>
            </a:endParaRPr>
          </a:p>
          <a:p>
            <a:pPr indent="0" lvl="0" marL="9144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My future career</a:t>
            </a:r>
            <a:endParaRPr b="1" sz="1100">
              <a:solidFill>
                <a:schemeClr val="dk1"/>
              </a:solidFill>
              <a:latin typeface="Calibri"/>
              <a:ea typeface="Calibri"/>
              <a:cs typeface="Calibri"/>
              <a:sym typeface="Calibri"/>
            </a:endParaRPr>
          </a:p>
          <a:p>
            <a:pPr indent="0" lvl="0" marL="4572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I’m inspired by ....... because</a:t>
            </a:r>
            <a:endParaRPr b="1" sz="1100">
              <a:solidFill>
                <a:schemeClr val="dk1"/>
              </a:solidFill>
              <a:latin typeface="Calibri"/>
              <a:ea typeface="Calibri"/>
              <a:cs typeface="Calibri"/>
              <a:sym typeface="Calibri"/>
            </a:endParaRPr>
          </a:p>
          <a:p>
            <a:pPr indent="0" lvl="0" marL="9144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If I could have a superpower, it would be….</a:t>
            </a:r>
            <a:endParaRPr b="1" sz="1100">
              <a:solidFill>
                <a:schemeClr val="dk1"/>
              </a:solidFill>
              <a:latin typeface="Calibri"/>
              <a:ea typeface="Calibri"/>
              <a:cs typeface="Calibri"/>
              <a:sym typeface="Calibri"/>
            </a:endParaRPr>
          </a:p>
          <a:p>
            <a:pPr indent="0" lvl="0" marL="914400" rtl="0" algn="l">
              <a:spcBef>
                <a:spcPts val="0"/>
              </a:spcBef>
              <a:spcAft>
                <a:spcPts val="0"/>
              </a:spcAft>
              <a:buNone/>
            </a:pPr>
            <a:r>
              <a:t/>
            </a:r>
            <a:endParaRPr b="1" sz="1100">
              <a:solidFill>
                <a:schemeClr val="dk1"/>
              </a:solidFill>
              <a:latin typeface="Calibri"/>
              <a:ea typeface="Calibri"/>
              <a:cs typeface="Calibri"/>
              <a:sym typeface="Calibri"/>
            </a:endParaRPr>
          </a:p>
          <a:p>
            <a:pPr indent="0" lvl="0" marL="914400" rtl="0" algn="l">
              <a:spcBef>
                <a:spcPts val="0"/>
              </a:spcBef>
              <a:spcAft>
                <a:spcPts val="0"/>
              </a:spcAft>
              <a:buNone/>
            </a:pPr>
            <a:r>
              <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t/>
            </a:r>
            <a:endParaRPr b="1">
              <a:latin typeface="Patrick Hand"/>
              <a:ea typeface="Patrick Hand"/>
              <a:cs typeface="Patrick Hand"/>
              <a:sym typeface="Patrick Hand"/>
            </a:endParaRPr>
          </a:p>
        </p:txBody>
      </p:sp>
      <p:sp>
        <p:nvSpPr>
          <p:cNvPr id="376" name="Google Shape;376;p59"/>
          <p:cNvSpPr/>
          <p:nvPr/>
        </p:nvSpPr>
        <p:spPr>
          <a:xfrm>
            <a:off x="3699275" y="76000"/>
            <a:ext cx="5181300" cy="4915500"/>
          </a:xfrm>
          <a:prstGeom prst="star6">
            <a:avLst>
              <a:gd fmla="val 28868" name="adj"/>
              <a:gd fmla="val 115470" name="h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9"/>
          <p:cNvSpPr txBox="1"/>
          <p:nvPr/>
        </p:nvSpPr>
        <p:spPr>
          <a:xfrm>
            <a:off x="4446725" y="1254200"/>
            <a:ext cx="39144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Patrick Hand"/>
                <a:ea typeface="Patrick Hand"/>
                <a:cs typeface="Patrick Hand"/>
                <a:sym typeface="Patrick Hand"/>
              </a:rPr>
              <a:t>Keep working on your speech for the Public Speaking Competition. When we do return to school we plan to go ahead with the speeches. </a:t>
            </a:r>
            <a:endParaRPr b="1" sz="1500">
              <a:latin typeface="Patrick Hand"/>
              <a:ea typeface="Patrick Hand"/>
              <a:cs typeface="Patrick Hand"/>
              <a:sym typeface="Patrick Hand"/>
            </a:endParaRPr>
          </a:p>
          <a:p>
            <a:pPr indent="0" lvl="0" marL="0" rtl="0" algn="l">
              <a:spcBef>
                <a:spcPts val="0"/>
              </a:spcBef>
              <a:spcAft>
                <a:spcPts val="0"/>
              </a:spcAft>
              <a:buNone/>
            </a:pPr>
            <a:r>
              <a:t/>
            </a:r>
            <a:endParaRPr b="1" sz="1500">
              <a:latin typeface="Patrick Hand"/>
              <a:ea typeface="Patrick Hand"/>
              <a:cs typeface="Patrick Hand"/>
              <a:sym typeface="Patrick Hand"/>
            </a:endParaRPr>
          </a:p>
          <a:p>
            <a:pPr indent="0" lvl="0" marL="0" rtl="0" algn="l">
              <a:spcBef>
                <a:spcPts val="0"/>
              </a:spcBef>
              <a:spcAft>
                <a:spcPts val="0"/>
              </a:spcAft>
              <a:buNone/>
            </a:pPr>
            <a:r>
              <a:rPr b="1" lang="en" sz="1500">
                <a:latin typeface="Patrick Hand"/>
                <a:ea typeface="Patrick Hand"/>
                <a:cs typeface="Patrick Hand"/>
                <a:sym typeface="Patrick Hand"/>
              </a:rPr>
              <a:t>The finals may happen in the live stream format just like last year.</a:t>
            </a:r>
            <a:endParaRPr b="1" sz="1500">
              <a:latin typeface="Patrick Hand"/>
              <a:ea typeface="Patrick Hand"/>
              <a:cs typeface="Patrick Hand"/>
              <a:sym typeface="Patrick Hand"/>
            </a:endParaRPr>
          </a:p>
          <a:p>
            <a:pPr indent="0" lvl="0" marL="0" rtl="0" algn="l">
              <a:spcBef>
                <a:spcPts val="0"/>
              </a:spcBef>
              <a:spcAft>
                <a:spcPts val="0"/>
              </a:spcAft>
              <a:buNone/>
            </a:pPr>
            <a:r>
              <a:t/>
            </a:r>
            <a:endParaRPr b="1" sz="1500">
              <a:latin typeface="Patrick Hand"/>
              <a:ea typeface="Patrick Hand"/>
              <a:cs typeface="Patrick Hand"/>
              <a:sym typeface="Patrick Hand"/>
            </a:endParaRPr>
          </a:p>
          <a:p>
            <a:pPr indent="0" lvl="0" marL="0" rtl="0" algn="l">
              <a:spcBef>
                <a:spcPts val="0"/>
              </a:spcBef>
              <a:spcAft>
                <a:spcPts val="0"/>
              </a:spcAft>
              <a:buNone/>
            </a:pPr>
            <a:r>
              <a:rPr b="1" lang="en" sz="1500">
                <a:latin typeface="Patrick Hand"/>
                <a:ea typeface="Patrick Hand"/>
                <a:cs typeface="Patrick Hand"/>
                <a:sym typeface="Patrick Hand"/>
              </a:rPr>
              <a:t>So keep working on your speech as it is part of your speaking and listening program for Term 3 and it will be assessed when we go back to school.</a:t>
            </a:r>
            <a:endParaRPr b="1" sz="1500">
              <a:latin typeface="Patrick Hand"/>
              <a:ea typeface="Patrick Hand"/>
              <a:cs typeface="Patrick Hand"/>
              <a:sym typeface="Patrick Ha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60"/>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Handwriting/ Typing :</a:t>
            </a:r>
            <a:endParaRPr/>
          </a:p>
        </p:txBody>
      </p:sp>
      <p:sp>
        <p:nvSpPr>
          <p:cNvPr id="383" name="Google Shape;383;p60"/>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As part of the curriculum we need to learn how to effectively type and use digital technologies. Google Typing Club and take their placement test then complete one or more of the lessons. This should take 20 -30 minutes.</a:t>
            </a:r>
            <a:endParaRPr/>
          </a:p>
        </p:txBody>
      </p:sp>
      <p:pic>
        <p:nvPicPr>
          <p:cNvPr id="384" name="Google Shape;384;p60"/>
          <p:cNvPicPr preferRelativeResize="0"/>
          <p:nvPr/>
        </p:nvPicPr>
        <p:blipFill rotWithShape="1">
          <a:blip r:embed="rId3">
            <a:alphaModFix/>
          </a:blip>
          <a:srcRect b="0" l="0" r="0" t="0"/>
          <a:stretch/>
        </p:blipFill>
        <p:spPr>
          <a:xfrm>
            <a:off x="5483350" y="3180474"/>
            <a:ext cx="2803400" cy="1872550"/>
          </a:xfrm>
          <a:prstGeom prst="rect">
            <a:avLst/>
          </a:prstGeom>
          <a:noFill/>
          <a:ln>
            <a:noFill/>
          </a:ln>
        </p:spPr>
      </p:pic>
      <p:pic>
        <p:nvPicPr>
          <p:cNvPr id="385" name="Google Shape;385;p60"/>
          <p:cNvPicPr preferRelativeResize="0"/>
          <p:nvPr/>
        </p:nvPicPr>
        <p:blipFill rotWithShape="1">
          <a:blip r:embed="rId4">
            <a:alphaModFix/>
          </a:blip>
          <a:srcRect b="0" l="0" r="0" t="0"/>
          <a:stretch/>
        </p:blipFill>
        <p:spPr>
          <a:xfrm>
            <a:off x="6548550" y="202601"/>
            <a:ext cx="2163200" cy="1442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Lunch break-Break 1</a:t>
            </a:r>
            <a:endParaRPr/>
          </a:p>
        </p:txBody>
      </p:sp>
      <p:sp>
        <p:nvSpPr>
          <p:cNvPr id="391" name="Google Shape;391;p6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Enjoy the 30 minute lunch break with your family. </a:t>
            </a:r>
            <a:endParaRPr/>
          </a:p>
          <a:p>
            <a:pPr indent="0" lvl="0" marL="0" rtl="0" algn="l">
              <a:lnSpc>
                <a:spcPct val="115000"/>
              </a:lnSpc>
              <a:spcBef>
                <a:spcPts val="1600"/>
              </a:spcBef>
              <a:spcAft>
                <a:spcPts val="1600"/>
              </a:spcAft>
              <a:buSzPts val="1800"/>
              <a:buNone/>
            </a:pPr>
            <a:r>
              <a:rPr lang="en"/>
              <a:t>Try to eat something healthy and drink some water.</a:t>
            </a:r>
            <a:endParaRPr/>
          </a:p>
        </p:txBody>
      </p:sp>
      <p:pic>
        <p:nvPicPr>
          <p:cNvPr id="392" name="Google Shape;392;p61"/>
          <p:cNvPicPr preferRelativeResize="0"/>
          <p:nvPr/>
        </p:nvPicPr>
        <p:blipFill rotWithShape="1">
          <a:blip r:embed="rId3">
            <a:alphaModFix/>
          </a:blip>
          <a:srcRect b="0" l="0" r="0" t="0"/>
          <a:stretch/>
        </p:blipFill>
        <p:spPr>
          <a:xfrm>
            <a:off x="2201050" y="2941075"/>
            <a:ext cx="2522199" cy="2128600"/>
          </a:xfrm>
          <a:prstGeom prst="rect">
            <a:avLst/>
          </a:prstGeom>
          <a:noFill/>
          <a:ln>
            <a:noFill/>
          </a:ln>
        </p:spPr>
      </p:pic>
      <p:pic>
        <p:nvPicPr>
          <p:cNvPr id="393" name="Google Shape;393;p61"/>
          <p:cNvPicPr preferRelativeResize="0"/>
          <p:nvPr/>
        </p:nvPicPr>
        <p:blipFill rotWithShape="1">
          <a:blip r:embed="rId4">
            <a:alphaModFix/>
          </a:blip>
          <a:srcRect b="0" l="0" r="0" t="0"/>
          <a:stretch/>
        </p:blipFill>
        <p:spPr>
          <a:xfrm>
            <a:off x="6524725" y="202601"/>
            <a:ext cx="2187026" cy="1458824"/>
          </a:xfrm>
          <a:prstGeom prst="rect">
            <a:avLst/>
          </a:prstGeom>
          <a:noFill/>
          <a:ln>
            <a:noFill/>
          </a:ln>
        </p:spPr>
      </p:pic>
      <p:pic>
        <p:nvPicPr>
          <p:cNvPr id="394" name="Google Shape;394;p61"/>
          <p:cNvPicPr preferRelativeResize="0"/>
          <p:nvPr/>
        </p:nvPicPr>
        <p:blipFill>
          <a:blip r:embed="rId5">
            <a:alphaModFix/>
          </a:blip>
          <a:stretch>
            <a:fillRect/>
          </a:stretch>
        </p:blipFill>
        <p:spPr>
          <a:xfrm>
            <a:off x="5578150" y="1699675"/>
            <a:ext cx="3469975" cy="3469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2"/>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u="sng"/>
              <a:t>Middle Session</a:t>
            </a:r>
            <a:endParaRPr b="1" u="sng"/>
          </a:p>
          <a:p>
            <a:pPr indent="0" lvl="0" marL="0" rtl="0" algn="l">
              <a:lnSpc>
                <a:spcPct val="100000"/>
              </a:lnSpc>
              <a:spcBef>
                <a:spcPts val="0"/>
              </a:spcBef>
              <a:spcAft>
                <a:spcPts val="0"/>
              </a:spcAft>
              <a:buSzPts val="3200"/>
              <a:buNone/>
            </a:pPr>
            <a:r>
              <a:rPr b="1" lang="en" u="sng"/>
              <a:t>Numeracy: Numeracy Ninjas</a:t>
            </a:r>
            <a:r>
              <a:rPr lang="en"/>
              <a:t> </a:t>
            </a:r>
            <a:endParaRPr/>
          </a:p>
        </p:txBody>
      </p:sp>
      <p:sp>
        <p:nvSpPr>
          <p:cNvPr id="400" name="Google Shape;400;p62"/>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3000">
                <a:solidFill>
                  <a:srgbClr val="000000"/>
                </a:solidFill>
                <a:latin typeface="Raleway"/>
                <a:ea typeface="Raleway"/>
                <a:cs typeface="Raleway"/>
                <a:sym typeface="Raleway"/>
              </a:rPr>
              <a:t>Week 6 Session 4</a:t>
            </a:r>
            <a:endParaRPr b="1" sz="3000">
              <a:solidFill>
                <a:srgbClr val="000000"/>
              </a:solidFill>
              <a:latin typeface="Raleway"/>
              <a:ea typeface="Raleway"/>
              <a:cs typeface="Raleway"/>
              <a:sym typeface="Raleway"/>
            </a:endParaRPr>
          </a:p>
          <a:p>
            <a:pPr indent="0" lvl="0" marL="0" rtl="0" algn="l">
              <a:lnSpc>
                <a:spcPct val="100000"/>
              </a:lnSpc>
              <a:spcBef>
                <a:spcPts val="0"/>
              </a:spcBef>
              <a:spcAft>
                <a:spcPts val="0"/>
              </a:spcAft>
              <a:buSzPts val="1800"/>
              <a:buNone/>
            </a:pPr>
            <a:r>
              <a:t/>
            </a:r>
            <a:endParaRPr b="1" sz="3000">
              <a:solidFill>
                <a:srgbClr val="000000"/>
              </a:solidFill>
              <a:latin typeface="Raleway"/>
              <a:ea typeface="Raleway"/>
              <a:cs typeface="Raleway"/>
              <a:sym typeface="Raleway"/>
            </a:endParaRPr>
          </a:p>
        </p:txBody>
      </p:sp>
      <p:pic>
        <p:nvPicPr>
          <p:cNvPr id="401" name="Google Shape;401;p62"/>
          <p:cNvPicPr preferRelativeResize="0"/>
          <p:nvPr/>
        </p:nvPicPr>
        <p:blipFill rotWithShape="1">
          <a:blip r:embed="rId3">
            <a:alphaModFix/>
          </a:blip>
          <a:srcRect b="0" l="0" r="0" t="0"/>
          <a:stretch/>
        </p:blipFill>
        <p:spPr>
          <a:xfrm>
            <a:off x="541025" y="2620450"/>
            <a:ext cx="3720601" cy="2248051"/>
          </a:xfrm>
          <a:prstGeom prst="rect">
            <a:avLst/>
          </a:prstGeom>
          <a:noFill/>
          <a:ln>
            <a:noFill/>
          </a:ln>
        </p:spPr>
      </p:pic>
      <p:pic>
        <p:nvPicPr>
          <p:cNvPr id="402" name="Google Shape;402;p62"/>
          <p:cNvPicPr preferRelativeResize="0"/>
          <p:nvPr/>
        </p:nvPicPr>
        <p:blipFill>
          <a:blip r:embed="rId4">
            <a:alphaModFix/>
          </a:blip>
          <a:stretch>
            <a:fillRect/>
          </a:stretch>
        </p:blipFill>
        <p:spPr>
          <a:xfrm>
            <a:off x="5433350" y="1919063"/>
            <a:ext cx="2918325" cy="2918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5"/>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Week 6 Spelling Lists</a:t>
            </a:r>
            <a:endParaRPr/>
          </a:p>
        </p:txBody>
      </p:sp>
      <p:sp>
        <p:nvSpPr>
          <p:cNvPr id="263" name="Google Shape;263;p45"/>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Look Cover Write check your spelling words in your book.</a:t>
            </a:r>
            <a:endParaRPr/>
          </a:p>
          <a:p>
            <a:pPr indent="0" lvl="0" marL="0" rtl="0" algn="l">
              <a:lnSpc>
                <a:spcPct val="100000"/>
              </a:lnSpc>
              <a:spcBef>
                <a:spcPts val="0"/>
              </a:spcBef>
              <a:spcAft>
                <a:spcPts val="0"/>
              </a:spcAft>
              <a:buSzPts val="1800"/>
              <a:buNone/>
            </a:pPr>
            <a:r>
              <a:rPr lang="en"/>
              <a:t>Record your list words using red for the consonants and blue for the vowels.</a:t>
            </a:r>
            <a:endParaRPr/>
          </a:p>
          <a:p>
            <a:pPr indent="0" lvl="0" marL="0" rtl="0" algn="l">
              <a:lnSpc>
                <a:spcPct val="100000"/>
              </a:lnSpc>
              <a:spcBef>
                <a:spcPts val="0"/>
              </a:spcBef>
              <a:spcAft>
                <a:spcPts val="0"/>
              </a:spcAft>
              <a:buSzPts val="1800"/>
              <a:buNone/>
            </a:pPr>
            <a:r>
              <a:rPr lang="en"/>
              <a:t>Then complete an activity from the spelling choice board.</a:t>
            </a:r>
            <a:endParaRPr/>
          </a:p>
          <a:p>
            <a:pPr indent="0" lvl="0" marL="0" rtl="0" algn="l">
              <a:lnSpc>
                <a:spcPct val="100000"/>
              </a:lnSpc>
              <a:spcBef>
                <a:spcPts val="0"/>
              </a:spcBef>
              <a:spcAft>
                <a:spcPts val="0"/>
              </a:spcAft>
              <a:buSzPts val="1800"/>
              <a:buNone/>
            </a:pPr>
            <a:r>
              <a:t/>
            </a:r>
            <a:endParaRPr/>
          </a:p>
        </p:txBody>
      </p:sp>
      <p:pic>
        <p:nvPicPr>
          <p:cNvPr descr="Clientmoji" id="264" name="Google Shape;264;p45"/>
          <p:cNvPicPr preferRelativeResize="0"/>
          <p:nvPr/>
        </p:nvPicPr>
        <p:blipFill>
          <a:blip r:embed="rId3">
            <a:alphaModFix/>
          </a:blip>
          <a:stretch>
            <a:fillRect/>
          </a:stretch>
        </p:blipFill>
        <p:spPr>
          <a:xfrm>
            <a:off x="5814925" y="0"/>
            <a:ext cx="3329075" cy="3329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3"/>
          <p:cNvSpPr txBox="1"/>
          <p:nvPr>
            <p:ph type="title"/>
          </p:nvPr>
        </p:nvSpPr>
        <p:spPr>
          <a:xfrm>
            <a:off x="0" y="152400"/>
            <a:ext cx="2527800" cy="3378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4000" u="sng"/>
              <a:t>Numeracy Ninjas:</a:t>
            </a:r>
            <a:r>
              <a:rPr b="1" lang="en" sz="4000"/>
              <a:t> </a:t>
            </a:r>
            <a:endParaRPr b="1" sz="4000"/>
          </a:p>
          <a:p>
            <a:pPr indent="0" lvl="0" marL="0" rtl="0" algn="l">
              <a:lnSpc>
                <a:spcPct val="100000"/>
              </a:lnSpc>
              <a:spcBef>
                <a:spcPts val="0"/>
              </a:spcBef>
              <a:spcAft>
                <a:spcPts val="0"/>
              </a:spcAft>
              <a:buSzPts val="3200"/>
              <a:buNone/>
            </a:pPr>
            <a:r>
              <a:t/>
            </a:r>
            <a:endParaRPr b="1" sz="4000"/>
          </a:p>
          <a:p>
            <a:pPr indent="0" lvl="0" marL="0" rtl="0" algn="l">
              <a:lnSpc>
                <a:spcPct val="100000"/>
              </a:lnSpc>
              <a:spcBef>
                <a:spcPts val="0"/>
              </a:spcBef>
              <a:spcAft>
                <a:spcPts val="0"/>
              </a:spcAft>
              <a:buSzPts val="3200"/>
              <a:buNone/>
            </a:pPr>
            <a:r>
              <a:rPr b="1" lang="en" sz="2700">
                <a:solidFill>
                  <a:schemeClr val="dk1"/>
                </a:solidFill>
              </a:rPr>
              <a:t>Complete the questions. You </a:t>
            </a:r>
            <a:r>
              <a:rPr b="1" lang="en" sz="2700">
                <a:solidFill>
                  <a:schemeClr val="dk1"/>
                </a:solidFill>
              </a:rPr>
              <a:t>have 5 -10 minutes.</a:t>
            </a:r>
            <a:endParaRPr b="1" sz="2700">
              <a:solidFill>
                <a:schemeClr val="dk1"/>
              </a:solidFill>
            </a:endParaRPr>
          </a:p>
        </p:txBody>
      </p:sp>
      <p:sp>
        <p:nvSpPr>
          <p:cNvPr id="408" name="Google Shape;408;p63"/>
          <p:cNvSpPr txBox="1"/>
          <p:nvPr/>
        </p:nvSpPr>
        <p:spPr>
          <a:xfrm>
            <a:off x="7039075" y="4835700"/>
            <a:ext cx="2242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Numeracy Ninjas Week 16  Session 4</a:t>
            </a:r>
            <a:endParaRPr sz="800">
              <a:latin typeface="Roboto"/>
              <a:ea typeface="Roboto"/>
              <a:cs typeface="Roboto"/>
              <a:sym typeface="Roboto"/>
            </a:endParaRPr>
          </a:p>
        </p:txBody>
      </p:sp>
      <p:pic>
        <p:nvPicPr>
          <p:cNvPr id="409" name="Google Shape;409;p63"/>
          <p:cNvPicPr preferRelativeResize="0"/>
          <p:nvPr/>
        </p:nvPicPr>
        <p:blipFill>
          <a:blip r:embed="rId3">
            <a:alphaModFix/>
          </a:blip>
          <a:stretch>
            <a:fillRect/>
          </a:stretch>
        </p:blipFill>
        <p:spPr>
          <a:xfrm>
            <a:off x="2527800" y="61375"/>
            <a:ext cx="6616200" cy="48488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4"/>
          <p:cNvSpPr txBox="1"/>
          <p:nvPr>
            <p:ph type="title"/>
          </p:nvPr>
        </p:nvSpPr>
        <p:spPr>
          <a:xfrm>
            <a:off x="40075" y="110825"/>
            <a:ext cx="6999000" cy="753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b="1" lang="en" sz="4100" u="sng"/>
              <a:t>Numeracy Ninjas:</a:t>
            </a:r>
            <a:r>
              <a:rPr b="1" lang="en" sz="4100"/>
              <a:t> </a:t>
            </a:r>
            <a:r>
              <a:rPr b="1" lang="en" sz="4100">
                <a:solidFill>
                  <a:srgbClr val="FF0000"/>
                </a:solidFill>
              </a:rPr>
              <a:t>ANSWERS</a:t>
            </a:r>
            <a:r>
              <a:rPr lang="en" sz="4100">
                <a:solidFill>
                  <a:srgbClr val="FF0000"/>
                </a:solidFill>
              </a:rPr>
              <a:t> </a:t>
            </a:r>
            <a:endParaRPr>
              <a:solidFill>
                <a:schemeClr val="dk1"/>
              </a:solidFill>
            </a:endParaRPr>
          </a:p>
        </p:txBody>
      </p:sp>
      <p:pic>
        <p:nvPicPr>
          <p:cNvPr id="415" name="Google Shape;415;p64"/>
          <p:cNvPicPr preferRelativeResize="0"/>
          <p:nvPr/>
        </p:nvPicPr>
        <p:blipFill rotWithShape="1">
          <a:blip r:embed="rId3">
            <a:alphaModFix/>
          </a:blip>
          <a:srcRect b="-9517" l="0" r="-9517" t="0"/>
          <a:stretch/>
        </p:blipFill>
        <p:spPr>
          <a:xfrm>
            <a:off x="7955350" y="110825"/>
            <a:ext cx="1045699" cy="1045700"/>
          </a:xfrm>
          <a:prstGeom prst="rect">
            <a:avLst/>
          </a:prstGeom>
          <a:noFill/>
          <a:ln>
            <a:noFill/>
          </a:ln>
        </p:spPr>
      </p:pic>
      <p:pic>
        <p:nvPicPr>
          <p:cNvPr id="416" name="Google Shape;416;p64"/>
          <p:cNvPicPr preferRelativeResize="0"/>
          <p:nvPr/>
        </p:nvPicPr>
        <p:blipFill>
          <a:blip r:embed="rId4">
            <a:alphaModFix/>
          </a:blip>
          <a:stretch>
            <a:fillRect/>
          </a:stretch>
        </p:blipFill>
        <p:spPr>
          <a:xfrm>
            <a:off x="105325" y="1463425"/>
            <a:ext cx="952150" cy="3557325"/>
          </a:xfrm>
          <a:prstGeom prst="rect">
            <a:avLst/>
          </a:prstGeom>
          <a:noFill/>
          <a:ln>
            <a:noFill/>
          </a:ln>
        </p:spPr>
      </p:pic>
      <p:pic>
        <p:nvPicPr>
          <p:cNvPr id="417" name="Google Shape;417;p64"/>
          <p:cNvPicPr preferRelativeResize="0"/>
          <p:nvPr/>
        </p:nvPicPr>
        <p:blipFill>
          <a:blip r:embed="rId4">
            <a:alphaModFix/>
          </a:blip>
          <a:stretch>
            <a:fillRect/>
          </a:stretch>
        </p:blipFill>
        <p:spPr>
          <a:xfrm>
            <a:off x="2977575" y="1463425"/>
            <a:ext cx="952150" cy="3557325"/>
          </a:xfrm>
          <a:prstGeom prst="rect">
            <a:avLst/>
          </a:prstGeom>
          <a:noFill/>
          <a:ln>
            <a:noFill/>
          </a:ln>
        </p:spPr>
      </p:pic>
      <p:pic>
        <p:nvPicPr>
          <p:cNvPr id="418" name="Google Shape;418;p64"/>
          <p:cNvPicPr preferRelativeResize="0"/>
          <p:nvPr/>
        </p:nvPicPr>
        <p:blipFill>
          <a:blip r:embed="rId4">
            <a:alphaModFix/>
          </a:blip>
          <a:stretch>
            <a:fillRect/>
          </a:stretch>
        </p:blipFill>
        <p:spPr>
          <a:xfrm>
            <a:off x="5849825" y="1463425"/>
            <a:ext cx="952150" cy="3557325"/>
          </a:xfrm>
          <a:prstGeom prst="rect">
            <a:avLst/>
          </a:prstGeom>
          <a:noFill/>
          <a:ln>
            <a:noFill/>
          </a:ln>
        </p:spPr>
      </p:pic>
      <p:pic>
        <p:nvPicPr>
          <p:cNvPr id="419" name="Google Shape;419;p64"/>
          <p:cNvPicPr preferRelativeResize="0"/>
          <p:nvPr/>
        </p:nvPicPr>
        <p:blipFill>
          <a:blip r:embed="rId5">
            <a:alphaModFix/>
          </a:blip>
          <a:stretch>
            <a:fillRect/>
          </a:stretch>
        </p:blipFill>
        <p:spPr>
          <a:xfrm>
            <a:off x="1057475" y="1463425"/>
            <a:ext cx="1692275" cy="3557326"/>
          </a:xfrm>
          <a:prstGeom prst="rect">
            <a:avLst/>
          </a:prstGeom>
          <a:noFill/>
          <a:ln>
            <a:noFill/>
          </a:ln>
        </p:spPr>
      </p:pic>
      <p:pic>
        <p:nvPicPr>
          <p:cNvPr id="420" name="Google Shape;420;p64"/>
          <p:cNvPicPr preferRelativeResize="0"/>
          <p:nvPr/>
        </p:nvPicPr>
        <p:blipFill>
          <a:blip r:embed="rId6">
            <a:alphaModFix/>
          </a:blip>
          <a:stretch>
            <a:fillRect/>
          </a:stretch>
        </p:blipFill>
        <p:spPr>
          <a:xfrm>
            <a:off x="3929725" y="1463425"/>
            <a:ext cx="1741625" cy="3557326"/>
          </a:xfrm>
          <a:prstGeom prst="rect">
            <a:avLst/>
          </a:prstGeom>
          <a:noFill/>
          <a:ln>
            <a:noFill/>
          </a:ln>
        </p:spPr>
      </p:pic>
      <p:pic>
        <p:nvPicPr>
          <p:cNvPr id="421" name="Google Shape;421;p64"/>
          <p:cNvPicPr preferRelativeResize="0"/>
          <p:nvPr/>
        </p:nvPicPr>
        <p:blipFill>
          <a:blip r:embed="rId7">
            <a:alphaModFix/>
          </a:blip>
          <a:stretch>
            <a:fillRect/>
          </a:stretch>
        </p:blipFill>
        <p:spPr>
          <a:xfrm>
            <a:off x="6801975" y="1463425"/>
            <a:ext cx="1790975" cy="3557326"/>
          </a:xfrm>
          <a:prstGeom prst="rect">
            <a:avLst/>
          </a:prstGeom>
          <a:noFill/>
          <a:ln>
            <a:noFill/>
          </a:ln>
        </p:spPr>
      </p:pic>
      <p:sp>
        <p:nvSpPr>
          <p:cNvPr id="422" name="Google Shape;422;p64"/>
          <p:cNvSpPr txBox="1"/>
          <p:nvPr/>
        </p:nvSpPr>
        <p:spPr>
          <a:xfrm>
            <a:off x="368275" y="1129350"/>
            <a:ext cx="808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Roboto"/>
                <a:ea typeface="Roboto"/>
                <a:cs typeface="Roboto"/>
                <a:sym typeface="Roboto"/>
              </a:rPr>
              <a:t>    Mental Strategies                                 Times Tables                                         Key Skills</a:t>
            </a:r>
            <a:endParaRPr b="1">
              <a:solidFill>
                <a:schemeClr val="lt1"/>
              </a:solidFill>
              <a:latin typeface="Roboto"/>
              <a:ea typeface="Roboto"/>
              <a:cs typeface="Roboto"/>
              <a:sym typeface="Roboto"/>
            </a:endParaRPr>
          </a:p>
        </p:txBody>
      </p:sp>
      <p:sp>
        <p:nvSpPr>
          <p:cNvPr id="423" name="Google Shape;423;p64"/>
          <p:cNvSpPr txBox="1"/>
          <p:nvPr/>
        </p:nvSpPr>
        <p:spPr>
          <a:xfrm>
            <a:off x="4394700" y="6997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Numeracy Ninjas Week 16  Session 4</a:t>
            </a:r>
            <a:endParaRPr sz="800">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600" u="sng"/>
              <a:t>How did you go?</a:t>
            </a:r>
            <a:endParaRPr b="1" sz="3600" u="sng"/>
          </a:p>
        </p:txBody>
      </p:sp>
      <p:pic>
        <p:nvPicPr>
          <p:cNvPr id="429" name="Google Shape;429;p65"/>
          <p:cNvPicPr preferRelativeResize="0"/>
          <p:nvPr/>
        </p:nvPicPr>
        <p:blipFill>
          <a:blip r:embed="rId3">
            <a:alphaModFix/>
          </a:blip>
          <a:stretch>
            <a:fillRect/>
          </a:stretch>
        </p:blipFill>
        <p:spPr>
          <a:xfrm>
            <a:off x="5204950" y="204287"/>
            <a:ext cx="3635174" cy="4734926"/>
          </a:xfrm>
          <a:prstGeom prst="rect">
            <a:avLst/>
          </a:prstGeom>
          <a:noFill/>
          <a:ln>
            <a:noFill/>
          </a:ln>
        </p:spPr>
      </p:pic>
      <p:pic>
        <p:nvPicPr>
          <p:cNvPr descr="two thumbs up" id="430" name="Google Shape;430;p65"/>
          <p:cNvPicPr preferRelativeResize="0"/>
          <p:nvPr/>
        </p:nvPicPr>
        <p:blipFill>
          <a:blip r:embed="rId4">
            <a:alphaModFix/>
          </a:blip>
          <a:stretch>
            <a:fillRect/>
          </a:stretch>
        </p:blipFill>
        <p:spPr>
          <a:xfrm>
            <a:off x="1044300" y="1506425"/>
            <a:ext cx="3527700" cy="3527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6"/>
          <p:cNvSpPr txBox="1"/>
          <p:nvPr>
            <p:ph type="title"/>
          </p:nvPr>
        </p:nvSpPr>
        <p:spPr>
          <a:xfrm>
            <a:off x="0" y="0"/>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3600">
              <a:latin typeface="Oswald"/>
              <a:ea typeface="Oswald"/>
              <a:cs typeface="Oswald"/>
              <a:sym typeface="Oswald"/>
            </a:endParaRPr>
          </a:p>
          <a:p>
            <a:pPr indent="0" lvl="0" marL="0" rtl="0" algn="l">
              <a:spcBef>
                <a:spcPts val="0"/>
              </a:spcBef>
              <a:spcAft>
                <a:spcPts val="0"/>
              </a:spcAft>
              <a:buNone/>
            </a:pPr>
            <a:r>
              <a:rPr lang="en" sz="3700">
                <a:latin typeface="Oswald"/>
                <a:ea typeface="Oswald"/>
                <a:cs typeface="Oswald"/>
                <a:sym typeface="Oswald"/>
              </a:rPr>
              <a:t>What is Symmetry?</a:t>
            </a:r>
            <a:endParaRPr sz="3300"/>
          </a:p>
        </p:txBody>
      </p:sp>
      <p:sp>
        <p:nvSpPr>
          <p:cNvPr id="436" name="Google Shape;436;p66"/>
          <p:cNvSpPr txBox="1"/>
          <p:nvPr/>
        </p:nvSpPr>
        <p:spPr>
          <a:xfrm>
            <a:off x="171450" y="2012050"/>
            <a:ext cx="39783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202124"/>
                </a:solidFill>
                <a:highlight>
                  <a:srgbClr val="FFFFFF"/>
                </a:highlight>
                <a:latin typeface="Patrick Hand"/>
                <a:ea typeface="Patrick Hand"/>
                <a:cs typeface="Patrick Hand"/>
                <a:sym typeface="Patrick Hand"/>
              </a:rPr>
              <a:t>Symmetry is </a:t>
            </a:r>
            <a:r>
              <a:rPr b="1" lang="en" sz="2100">
                <a:solidFill>
                  <a:srgbClr val="202124"/>
                </a:solidFill>
                <a:highlight>
                  <a:srgbClr val="FFFFFF"/>
                </a:highlight>
                <a:latin typeface="Patrick Hand"/>
                <a:ea typeface="Patrick Hand"/>
                <a:cs typeface="Patrick Hand"/>
                <a:sym typeface="Patrick Hand"/>
              </a:rPr>
              <a:t>when an object looks the exact same on one side as the other</a:t>
            </a:r>
            <a:r>
              <a:rPr lang="en" sz="2100">
                <a:solidFill>
                  <a:srgbClr val="202124"/>
                </a:solidFill>
                <a:highlight>
                  <a:srgbClr val="FFFFFF"/>
                </a:highlight>
                <a:latin typeface="Patrick Hand"/>
                <a:ea typeface="Patrick Hand"/>
                <a:cs typeface="Patrick Hand"/>
                <a:sym typeface="Patrick Hand"/>
              </a:rPr>
              <a:t>. To see if an object is symmetrical, you draw a line of symmetry or a line dividing an object to show a perfect match on each side. It's like making a mirror image. This is also known as </a:t>
            </a:r>
            <a:r>
              <a:rPr b="1" lang="en" sz="2100">
                <a:solidFill>
                  <a:srgbClr val="202124"/>
                </a:solidFill>
                <a:highlight>
                  <a:srgbClr val="FFFFFF"/>
                </a:highlight>
                <a:latin typeface="Patrick Hand"/>
                <a:ea typeface="Patrick Hand"/>
                <a:cs typeface="Patrick Hand"/>
                <a:sym typeface="Patrick Hand"/>
              </a:rPr>
              <a:t>reflectional symmetry.</a:t>
            </a:r>
            <a:endParaRPr b="1" sz="2300">
              <a:latin typeface="Patrick Hand"/>
              <a:ea typeface="Patrick Hand"/>
              <a:cs typeface="Patrick Hand"/>
              <a:sym typeface="Patrick Hand"/>
            </a:endParaRPr>
          </a:p>
        </p:txBody>
      </p:sp>
      <p:pic>
        <p:nvPicPr>
          <p:cNvPr descr="Welcome to an Introduction to Symmetry with Mr. J! Need help what symmetry is?  You're in the right place!&#10;&#10;Whether you're just starting out, or need a quick refresher, this is the video for you if you're looking for help with, &quot;What is Symmetry?&quot;. Mr. J will go through lines of symmetry examples and explain what symmetry is.&#10;&#10;✅ Symmetry (Part 1): https://youtu.be/dAqDwuHOi4g&#10;&#10;About Math with Mr. J: This channel offers instructional videos and mastery checks (practice videos to gauge understanding) that are directly aligned with math standards (4th grade, 5th grade, 6th grade, etc.). Videos can be used to introduce content, reteach content, or as a study tool. Teachers, parents/guardians, and students from around the world have used this channel to help with math content in many different ways. All material is absolutely free.&#10;&#10;Click Here to Subscribe to the Greatest Math Channel On Earth: https://goo.gl/XHTrfY  &#10;&#10;Follow Mr. J on Twitter: @MrJMath5&#10;&#10;Email: math5.mrj@gmail.com&#10;&#10;Music: https://www.bensound.com/royalty-free-music&#10;&#10;Pictures:&#10;https://pixabay.com/images/id-311948/&#10;https://pixabay.com/images/id-3620769/&#10;https://pixabay.com/images/id-2028345/&#10;&#10;Hopefully this video is what you're looking for when it comes to an intro to symmetry.&#10;&#10;Have a great rest of your day and thanks again for watching!" id="437" name="Google Shape;437;p66" title="Intro to Symmetry (Part 2) | What is Symmetry? | Lines of Symmetry">
            <a:hlinkClick r:id="rId3"/>
          </p:cNvPr>
          <p:cNvPicPr preferRelativeResize="0"/>
          <p:nvPr/>
        </p:nvPicPr>
        <p:blipFill>
          <a:blip r:embed="rId4">
            <a:alphaModFix/>
          </a:blip>
          <a:stretch>
            <a:fillRect/>
          </a:stretch>
        </p:blipFill>
        <p:spPr>
          <a:xfrm>
            <a:off x="4355600" y="1682800"/>
            <a:ext cx="4572000" cy="3429000"/>
          </a:xfrm>
          <a:prstGeom prst="rect">
            <a:avLst/>
          </a:prstGeom>
          <a:noFill/>
          <a:ln>
            <a:noFill/>
          </a:ln>
        </p:spPr>
      </p:pic>
      <p:pic>
        <p:nvPicPr>
          <p:cNvPr descr="Clientmoji" id="438" name="Google Shape;438;p66"/>
          <p:cNvPicPr preferRelativeResize="0"/>
          <p:nvPr/>
        </p:nvPicPr>
        <p:blipFill>
          <a:blip r:embed="rId5">
            <a:alphaModFix/>
          </a:blip>
          <a:stretch>
            <a:fillRect/>
          </a:stretch>
        </p:blipFill>
        <p:spPr>
          <a:xfrm>
            <a:off x="7496375" y="0"/>
            <a:ext cx="1602800" cy="1602800"/>
          </a:xfrm>
          <a:prstGeom prst="rect">
            <a:avLst/>
          </a:prstGeom>
          <a:noFill/>
          <a:ln>
            <a:noFill/>
          </a:ln>
        </p:spPr>
      </p:pic>
      <p:sp>
        <p:nvSpPr>
          <p:cNvPr id="439" name="Google Shape;439;p66"/>
          <p:cNvSpPr txBox="1"/>
          <p:nvPr/>
        </p:nvSpPr>
        <p:spPr>
          <a:xfrm>
            <a:off x="123275" y="663500"/>
            <a:ext cx="7463100" cy="102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Century Gothic"/>
                <a:ea typeface="Century Gothic"/>
                <a:cs typeface="Century Gothic"/>
                <a:sym typeface="Century Gothic"/>
              </a:rPr>
              <a:t>I am learning to:</a:t>
            </a:r>
            <a:endParaRPr b="1" sz="1000">
              <a:latin typeface="Century Gothic"/>
              <a:ea typeface="Century Gothic"/>
              <a:cs typeface="Century Gothic"/>
              <a:sym typeface="Century Gothic"/>
            </a:endParaRPr>
          </a:p>
          <a:p>
            <a:pPr indent="-292100" lvl="0" marL="457200" rtl="0" algn="l">
              <a:lnSpc>
                <a:spcPct val="115000"/>
              </a:lnSpc>
              <a:spcBef>
                <a:spcPts val="1400"/>
              </a:spcBef>
              <a:spcAft>
                <a:spcPts val="0"/>
              </a:spcAft>
              <a:buClr>
                <a:srgbClr val="041E42"/>
              </a:buClr>
              <a:buSzPts val="1000"/>
              <a:buFont typeface="Montserrat"/>
              <a:buChar char="❏"/>
            </a:pPr>
            <a:r>
              <a:rPr lang="en" sz="1000">
                <a:solidFill>
                  <a:srgbClr val="041E42"/>
                </a:solidFill>
                <a:latin typeface="Montserrat"/>
                <a:ea typeface="Montserrat"/>
                <a:cs typeface="Montserrat"/>
                <a:sym typeface="Montserrat"/>
              </a:rPr>
              <a:t>identify whether a two-dimensional shape has been translated, reflected or rotated</a:t>
            </a:r>
            <a:endParaRPr sz="1000">
              <a:solidFill>
                <a:srgbClr val="041E42"/>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041E42"/>
              </a:buClr>
              <a:buSzPts val="1000"/>
              <a:buFont typeface="Montserrat"/>
              <a:buChar char="❏"/>
            </a:pPr>
            <a:r>
              <a:rPr lang="en" sz="1000">
                <a:solidFill>
                  <a:srgbClr val="041E42"/>
                </a:solidFill>
                <a:latin typeface="Montserrat"/>
                <a:ea typeface="Montserrat"/>
                <a:cs typeface="Montserrat"/>
                <a:sym typeface="Montserrat"/>
              </a:rPr>
              <a:t>construct patterns of two-dimensional shapes that involve translations, reflections and rotations</a:t>
            </a:r>
            <a:endParaRPr sz="1000">
              <a:solidFill>
                <a:srgbClr val="041E42"/>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041E42"/>
              </a:buClr>
              <a:buSzPts val="1000"/>
              <a:buFont typeface="Montserrat"/>
              <a:buChar char="❏"/>
            </a:pPr>
            <a:r>
              <a:rPr lang="en" sz="1000">
                <a:solidFill>
                  <a:srgbClr val="041E42"/>
                </a:solidFill>
                <a:latin typeface="Montserrat"/>
                <a:ea typeface="Montserrat"/>
                <a:cs typeface="Montserrat"/>
                <a:sym typeface="Montserrat"/>
              </a:rPr>
              <a:t>predict the next translation, reflection or rotation in a pattern</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7"/>
          <p:cNvSpPr txBox="1"/>
          <p:nvPr>
            <p:ph type="title"/>
          </p:nvPr>
        </p:nvSpPr>
        <p:spPr>
          <a:xfrm>
            <a:off x="191675" y="547250"/>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Patrick Hand"/>
                <a:ea typeface="Patrick Hand"/>
                <a:cs typeface="Patrick Hand"/>
                <a:sym typeface="Patrick Hand"/>
              </a:rPr>
              <a:t>Draw these shapes into your book. How many lines of symmetry does each </a:t>
            </a:r>
            <a:r>
              <a:rPr lang="en">
                <a:latin typeface="Patrick Hand"/>
                <a:ea typeface="Patrick Hand"/>
                <a:cs typeface="Patrick Hand"/>
                <a:sym typeface="Patrick Hand"/>
              </a:rPr>
              <a:t>shape</a:t>
            </a:r>
            <a:r>
              <a:rPr lang="en">
                <a:latin typeface="Patrick Hand"/>
                <a:ea typeface="Patrick Hand"/>
                <a:cs typeface="Patrick Hand"/>
                <a:sym typeface="Patrick Hand"/>
              </a:rPr>
              <a:t> have? </a:t>
            </a:r>
            <a:endParaRPr>
              <a:latin typeface="Patrick Hand"/>
              <a:ea typeface="Patrick Hand"/>
              <a:cs typeface="Patrick Hand"/>
              <a:sym typeface="Patrick Hand"/>
            </a:endParaRPr>
          </a:p>
        </p:txBody>
      </p:sp>
      <p:pic>
        <p:nvPicPr>
          <p:cNvPr id="445" name="Google Shape;445;p67"/>
          <p:cNvPicPr preferRelativeResize="0"/>
          <p:nvPr/>
        </p:nvPicPr>
        <p:blipFill>
          <a:blip r:embed="rId3">
            <a:alphaModFix/>
          </a:blip>
          <a:stretch>
            <a:fillRect/>
          </a:stretch>
        </p:blipFill>
        <p:spPr>
          <a:xfrm>
            <a:off x="1109725" y="1658800"/>
            <a:ext cx="3879512" cy="3332276"/>
          </a:xfrm>
          <a:prstGeom prst="rect">
            <a:avLst/>
          </a:prstGeom>
          <a:noFill/>
          <a:ln>
            <a:noFill/>
          </a:ln>
        </p:spPr>
      </p:pic>
      <p:pic>
        <p:nvPicPr>
          <p:cNvPr descr="Bitmoji Image" id="446" name="Google Shape;446;p67"/>
          <p:cNvPicPr preferRelativeResize="0"/>
          <p:nvPr/>
        </p:nvPicPr>
        <p:blipFill>
          <a:blip r:embed="rId4">
            <a:alphaModFix/>
          </a:blip>
          <a:stretch>
            <a:fillRect/>
          </a:stretch>
        </p:blipFill>
        <p:spPr>
          <a:xfrm>
            <a:off x="5733225" y="2262775"/>
            <a:ext cx="2456350" cy="2456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8"/>
          <p:cNvSpPr txBox="1"/>
          <p:nvPr>
            <p:ph type="title"/>
          </p:nvPr>
        </p:nvSpPr>
        <p:spPr>
          <a:xfrm>
            <a:off x="245625" y="416700"/>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Coming Soon"/>
                <a:ea typeface="Coming Soon"/>
                <a:cs typeface="Coming Soon"/>
                <a:sym typeface="Coming Soon"/>
              </a:rPr>
              <a:t>Check your answers...</a:t>
            </a:r>
            <a:endParaRPr>
              <a:latin typeface="Coming Soon"/>
              <a:ea typeface="Coming Soon"/>
              <a:cs typeface="Coming Soon"/>
              <a:sym typeface="Coming Soon"/>
            </a:endParaRPr>
          </a:p>
        </p:txBody>
      </p:sp>
      <p:pic>
        <p:nvPicPr>
          <p:cNvPr descr="Clientmoji" id="452" name="Google Shape;452;p68"/>
          <p:cNvPicPr preferRelativeResize="0"/>
          <p:nvPr/>
        </p:nvPicPr>
        <p:blipFill>
          <a:blip r:embed="rId3">
            <a:alphaModFix/>
          </a:blip>
          <a:stretch>
            <a:fillRect/>
          </a:stretch>
        </p:blipFill>
        <p:spPr>
          <a:xfrm>
            <a:off x="4838925" y="1009550"/>
            <a:ext cx="3810000" cy="3810000"/>
          </a:xfrm>
          <a:prstGeom prst="rect">
            <a:avLst/>
          </a:prstGeom>
          <a:noFill/>
          <a:ln>
            <a:noFill/>
          </a:ln>
        </p:spPr>
      </p:pic>
      <p:pic>
        <p:nvPicPr>
          <p:cNvPr id="453" name="Google Shape;453;p68"/>
          <p:cNvPicPr preferRelativeResize="0"/>
          <p:nvPr/>
        </p:nvPicPr>
        <p:blipFill>
          <a:blip r:embed="rId4">
            <a:alphaModFix/>
          </a:blip>
          <a:stretch>
            <a:fillRect/>
          </a:stretch>
        </p:blipFill>
        <p:spPr>
          <a:xfrm>
            <a:off x="970475" y="2276750"/>
            <a:ext cx="2837250" cy="1657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9"/>
          <p:cNvSpPr txBox="1"/>
          <p:nvPr>
            <p:ph type="title"/>
          </p:nvPr>
        </p:nvSpPr>
        <p:spPr>
          <a:xfrm>
            <a:off x="157500" y="817175"/>
            <a:ext cx="88290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700">
                <a:latin typeface="Oswald"/>
                <a:ea typeface="Oswald"/>
                <a:cs typeface="Oswald"/>
                <a:sym typeface="Oswald"/>
              </a:rPr>
              <a:t>Do you remember the terms ‘slide, flip, turn’? Let’s recap...</a:t>
            </a:r>
            <a:endParaRPr sz="3700">
              <a:latin typeface="Oswald"/>
              <a:ea typeface="Oswald"/>
              <a:cs typeface="Oswald"/>
              <a:sym typeface="Oswald"/>
            </a:endParaRPr>
          </a:p>
        </p:txBody>
      </p:sp>
      <p:sp>
        <p:nvSpPr>
          <p:cNvPr id="459" name="Google Shape;459;p69"/>
          <p:cNvSpPr txBox="1"/>
          <p:nvPr>
            <p:ph idx="1" type="body"/>
          </p:nvPr>
        </p:nvSpPr>
        <p:spPr>
          <a:xfrm>
            <a:off x="157500" y="1807000"/>
            <a:ext cx="31482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Coming Soon"/>
                <a:ea typeface="Coming Soon"/>
                <a:cs typeface="Coming Soon"/>
                <a:sym typeface="Coming Soon"/>
              </a:rPr>
              <a:t>Types of transformations</a:t>
            </a:r>
            <a:r>
              <a:rPr lang="en">
                <a:latin typeface="Coming Soon"/>
                <a:ea typeface="Coming Soon"/>
                <a:cs typeface="Coming Soon"/>
                <a:sym typeface="Coming Soon"/>
              </a:rPr>
              <a:t>:</a:t>
            </a:r>
            <a:endParaRPr>
              <a:latin typeface="Coming Soon"/>
              <a:ea typeface="Coming Soon"/>
              <a:cs typeface="Coming Soon"/>
              <a:sym typeface="Coming Soon"/>
            </a:endParaRPr>
          </a:p>
          <a:p>
            <a:pPr indent="0" lvl="0" marL="0" rtl="0" algn="l">
              <a:spcBef>
                <a:spcPts val="0"/>
              </a:spcBef>
              <a:spcAft>
                <a:spcPts val="0"/>
              </a:spcAft>
              <a:buNone/>
            </a:pPr>
            <a:r>
              <a:t/>
            </a:r>
            <a:endParaRPr>
              <a:latin typeface="Coming Soon"/>
              <a:ea typeface="Coming Soon"/>
              <a:cs typeface="Coming Soon"/>
              <a:sym typeface="Coming Soon"/>
            </a:endParaRPr>
          </a:p>
          <a:p>
            <a:pPr indent="0" lvl="0" marL="0" rtl="0" algn="l">
              <a:spcBef>
                <a:spcPts val="0"/>
              </a:spcBef>
              <a:spcAft>
                <a:spcPts val="0"/>
              </a:spcAft>
              <a:buNone/>
            </a:pPr>
            <a:r>
              <a:rPr lang="en">
                <a:latin typeface="Coming Soon"/>
                <a:ea typeface="Coming Soon"/>
                <a:cs typeface="Coming Soon"/>
                <a:sym typeface="Coming Soon"/>
              </a:rPr>
              <a:t>Slide = a translation</a:t>
            </a:r>
            <a:endParaRPr>
              <a:latin typeface="Coming Soon"/>
              <a:ea typeface="Coming Soon"/>
              <a:cs typeface="Coming Soon"/>
              <a:sym typeface="Coming Soon"/>
            </a:endParaRPr>
          </a:p>
          <a:p>
            <a:pPr indent="0" lvl="0" marL="0" rtl="0" algn="l">
              <a:spcBef>
                <a:spcPts val="0"/>
              </a:spcBef>
              <a:spcAft>
                <a:spcPts val="0"/>
              </a:spcAft>
              <a:buNone/>
            </a:pPr>
            <a:r>
              <a:t/>
            </a:r>
            <a:endParaRPr>
              <a:latin typeface="Coming Soon"/>
              <a:ea typeface="Coming Soon"/>
              <a:cs typeface="Coming Soon"/>
              <a:sym typeface="Coming Soon"/>
            </a:endParaRPr>
          </a:p>
          <a:p>
            <a:pPr indent="0" lvl="0" marL="0" rtl="0" algn="l">
              <a:spcBef>
                <a:spcPts val="0"/>
              </a:spcBef>
              <a:spcAft>
                <a:spcPts val="0"/>
              </a:spcAft>
              <a:buNone/>
            </a:pPr>
            <a:r>
              <a:rPr lang="en">
                <a:latin typeface="Coming Soon"/>
                <a:ea typeface="Coming Soon"/>
                <a:cs typeface="Coming Soon"/>
                <a:sym typeface="Coming Soon"/>
              </a:rPr>
              <a:t>Flip = a reflection</a:t>
            </a:r>
            <a:endParaRPr>
              <a:latin typeface="Coming Soon"/>
              <a:ea typeface="Coming Soon"/>
              <a:cs typeface="Coming Soon"/>
              <a:sym typeface="Coming Soon"/>
            </a:endParaRPr>
          </a:p>
          <a:p>
            <a:pPr indent="0" lvl="0" marL="0" rtl="0" algn="l">
              <a:spcBef>
                <a:spcPts val="0"/>
              </a:spcBef>
              <a:spcAft>
                <a:spcPts val="0"/>
              </a:spcAft>
              <a:buNone/>
            </a:pPr>
            <a:r>
              <a:t/>
            </a:r>
            <a:endParaRPr>
              <a:latin typeface="Coming Soon"/>
              <a:ea typeface="Coming Soon"/>
              <a:cs typeface="Coming Soon"/>
              <a:sym typeface="Coming Soon"/>
            </a:endParaRPr>
          </a:p>
          <a:p>
            <a:pPr indent="0" lvl="0" marL="0" rtl="0" algn="l">
              <a:spcBef>
                <a:spcPts val="0"/>
              </a:spcBef>
              <a:spcAft>
                <a:spcPts val="0"/>
              </a:spcAft>
              <a:buNone/>
            </a:pPr>
            <a:r>
              <a:rPr lang="en">
                <a:latin typeface="Coming Soon"/>
                <a:ea typeface="Coming Soon"/>
                <a:cs typeface="Coming Soon"/>
                <a:sym typeface="Coming Soon"/>
              </a:rPr>
              <a:t>Turn = a rotation</a:t>
            </a:r>
            <a:endParaRPr>
              <a:latin typeface="Coming Soon"/>
              <a:ea typeface="Coming Soon"/>
              <a:cs typeface="Coming Soon"/>
              <a:sym typeface="Coming Soon"/>
            </a:endParaRPr>
          </a:p>
        </p:txBody>
      </p:sp>
      <p:pic>
        <p:nvPicPr>
          <p:cNvPr descr="FREE TRIAL LINK: https://learnmore.numberock.com/&#10;Video: Transformations Song with Reflections, Translations, and Rotations&#10;&#10;&#10;Grade Levels: 8th Grade&#10;&#10;🍎  Check out our ever-growing library of math songs at https://www.numberock.com. 🍎&#10;»»-------------¤-------------««»»-------------¤-------------««&#10;&#10;&#10;&#10;Q. I'd like to show my students this video but my school blocks YouTube videos.  Where else can I watch this video to work around this problem?&#10;&#10;A. You can watch this video here; ad-free and child-safe:&#10;&#10;&#10;&#10;https://numberock.com/lessons/transformations/&#10;&#10;&#10;&#10;This video will be the perfect way to introduce your class transformations. Students will learn that a flip is a reflection, a slide is a translation, and a turn is a rotation, while also reviewing the concepts of symmetry and dilations, which are used to complete enlargements and reductions of shapes using a fixed center point and a ration called a scale factor. &#10;&#10;&#10;Q. What grade levels do this video target?&#10;&#10;A. This video targets learning standards in 8th Grade.  This video also targets standards in the UK from S2 / Year 9.&#10;&#10;&#10;&#10;Q. Where did you guys come from?&#10;&#10;A. Numberock is a project that I, Mr. Hehn, began as a 5th Grade math teacher of 7 years.  It came together after years of experimenting with my lessons trying to figure out the best way to help my students retain the math concepts they were learning.  &#10;&#10;&#10;Q. Does Numberock drive real results in the classroom?&#10;&#10;A. I knew I found the secret sauce when not only were my students retaining the concepts longer, they were singing the songs outside of the classroom during recess and at home with their parents during dinnertime.  The songs were so catchy, my students couldn't get the math songs out of their head!  During testing, I often found my students humming the melodies in order to jostle their memory of a rule or problem solving process.  As we've all experienced, there is something about the power of music that allows us to retain information easier and for longer periods of time.  Without getting into the finer details of multi-sensory learning and how it often helps the students who most need the help, the power of a catchy song is hard to deny.&#10;&#10;&#10;&#10;Q. I love your songs.  Where can I experience more of what NUMBEROCK has to offer?&#10;A. Make sure to check out our additional teaching resources over on our website at numberock.com.(see clickable link at the top of this YouTube description).  Once there, you can access our complete library of learning resources which can be accessed free for a full month (and you can cancel anytime).  At the end of the month you'll have the opportunity to lock in a price of  $4.95/month or $49.95/year for as long as the subscription remains active.Premium members gain immediate access to a wide variety of video-aligned activities like worksheets, printable posters/anchor charts, task cards, self-graded assessments with grade-book recording + individual student performance reports, printable games, and more.  We have additional teaching resources that are always expanding over at https://www.numberock.com.  For the low price of $4.95/month, premium members gain access to video-aligned activities like worksheets, printable posters/anchor charts, task cards, self-graded assessments, games, and more.  &#10;&#10;&#10;Coming Soon:&#10;&#10;1.  Number Notes | Were currently working on creating exercises where students will be able to take notes artistically on printable templates featuring characters from the videos.  Research has shown that this will help to integrate their artistic side side of the student's brain with the mathematical side of their brain which helps with long-term memory retention.  Our own research has shown us that teacher's who use start using these templates love them!  It seems to be a natural fit as we move beyond our unique auditory learning tools into visual learning tools, that when used in concert, cater to the different types of learners that you teach everyday.&#10;&#10;&#10;&#10;Hope to see you at https://numberock.com!&#10;&#10;&#10;&#10;Our Transformations song and video is aligned with the following Common Core standards:&#10;&#10;CCSS 8.G.1&#10;&#10;Verify experimentally the properties of rotations, reflections, and translations&#10;&#10;&#10;CCSS 8.G.2&#10;&#10;Understand that a two-dimensional figure is congruent to another if the second can be obtained from the first by a sequence of rotations, reflections, and translations; given two congruent figures, describe a sequence that exhibits the congruence between them.&#10;&#10;&#10;CCSS 8.G.3&#10;Describe the effect of dilations, translations, rotations, and reflections on two-dimensional figures using coordinates.&#10;&#10;&#10;CCSS 8.G.4&#10;&#10;Understand that a two-dimensional figure is similar to another if the second can be obtained from the first by a sequence of rotations, reflections, translations, and dilations; given two similar two-dimensional figures, describe a sequence that exhibits the similarity between them." id="460" name="Google Shape;460;p69" title="Transformations Song | Flip &amp; Reflection, Slide &amp; Translation, Turn &amp; Rotation  | By NUMBEROCK">
            <a:hlinkClick r:id="rId3"/>
          </p:cNvPr>
          <p:cNvPicPr preferRelativeResize="0"/>
          <p:nvPr/>
        </p:nvPicPr>
        <p:blipFill>
          <a:blip r:embed="rId4">
            <a:alphaModFix/>
          </a:blip>
          <a:stretch>
            <a:fillRect/>
          </a:stretch>
        </p:blipFill>
        <p:spPr>
          <a:xfrm>
            <a:off x="4309725" y="1703675"/>
            <a:ext cx="4338433" cy="3253825"/>
          </a:xfrm>
          <a:prstGeom prst="rect">
            <a:avLst/>
          </a:prstGeom>
          <a:noFill/>
          <a:ln>
            <a:noFill/>
          </a:ln>
        </p:spPr>
      </p:pic>
      <p:pic>
        <p:nvPicPr>
          <p:cNvPr descr="Clientmoji" id="461" name="Google Shape;461;p69"/>
          <p:cNvPicPr preferRelativeResize="0"/>
          <p:nvPr/>
        </p:nvPicPr>
        <p:blipFill>
          <a:blip r:embed="rId5">
            <a:alphaModFix/>
          </a:blip>
          <a:stretch>
            <a:fillRect/>
          </a:stretch>
        </p:blipFill>
        <p:spPr>
          <a:xfrm>
            <a:off x="2348725" y="3328200"/>
            <a:ext cx="1748100" cy="1748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0"/>
          <p:cNvSpPr txBox="1"/>
          <p:nvPr>
            <p:ph type="title"/>
          </p:nvPr>
        </p:nvSpPr>
        <p:spPr>
          <a:xfrm>
            <a:off x="280450" y="28617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Coming Soon"/>
                <a:ea typeface="Coming Soon"/>
                <a:cs typeface="Coming Soon"/>
                <a:sym typeface="Coming Soon"/>
              </a:rPr>
              <a:t>So to recap...</a:t>
            </a:r>
            <a:endParaRPr>
              <a:latin typeface="Coming Soon"/>
              <a:ea typeface="Coming Soon"/>
              <a:cs typeface="Coming Soon"/>
              <a:sym typeface="Coming Soon"/>
            </a:endParaRPr>
          </a:p>
        </p:txBody>
      </p:sp>
      <p:pic>
        <p:nvPicPr>
          <p:cNvPr descr="Bitmoji Image" id="467" name="Google Shape;467;p70"/>
          <p:cNvPicPr preferRelativeResize="0"/>
          <p:nvPr/>
        </p:nvPicPr>
        <p:blipFill>
          <a:blip r:embed="rId3">
            <a:alphaModFix/>
          </a:blip>
          <a:stretch>
            <a:fillRect/>
          </a:stretch>
        </p:blipFill>
        <p:spPr>
          <a:xfrm>
            <a:off x="6170450" y="443875"/>
            <a:ext cx="1557825" cy="1557825"/>
          </a:xfrm>
          <a:prstGeom prst="rect">
            <a:avLst/>
          </a:prstGeom>
          <a:noFill/>
          <a:ln>
            <a:noFill/>
          </a:ln>
        </p:spPr>
      </p:pic>
      <p:pic>
        <p:nvPicPr>
          <p:cNvPr descr="Clientmoji" id="468" name="Google Shape;468;p70"/>
          <p:cNvPicPr preferRelativeResize="0"/>
          <p:nvPr/>
        </p:nvPicPr>
        <p:blipFill rotWithShape="1">
          <a:blip r:embed="rId4">
            <a:alphaModFix/>
          </a:blip>
          <a:srcRect b="0" l="0" r="0" t="0"/>
          <a:stretch/>
        </p:blipFill>
        <p:spPr>
          <a:xfrm>
            <a:off x="1772775" y="2393350"/>
            <a:ext cx="989125" cy="989125"/>
          </a:xfrm>
          <a:prstGeom prst="rect">
            <a:avLst/>
          </a:prstGeom>
          <a:noFill/>
          <a:ln>
            <a:noFill/>
          </a:ln>
        </p:spPr>
      </p:pic>
      <p:pic>
        <p:nvPicPr>
          <p:cNvPr descr="Clientmoji" id="469" name="Google Shape;469;p70"/>
          <p:cNvPicPr preferRelativeResize="0"/>
          <p:nvPr/>
        </p:nvPicPr>
        <p:blipFill>
          <a:blip r:embed="rId5">
            <a:alphaModFix/>
          </a:blip>
          <a:stretch>
            <a:fillRect/>
          </a:stretch>
        </p:blipFill>
        <p:spPr>
          <a:xfrm>
            <a:off x="6170450" y="3571925"/>
            <a:ext cx="1218425" cy="1218425"/>
          </a:xfrm>
          <a:prstGeom prst="rect">
            <a:avLst/>
          </a:prstGeom>
          <a:noFill/>
          <a:ln>
            <a:noFill/>
          </a:ln>
        </p:spPr>
      </p:pic>
      <p:pic>
        <p:nvPicPr>
          <p:cNvPr id="470" name="Google Shape;470;p70"/>
          <p:cNvPicPr preferRelativeResize="0"/>
          <p:nvPr/>
        </p:nvPicPr>
        <p:blipFill>
          <a:blip r:embed="rId6">
            <a:alphaModFix/>
          </a:blip>
          <a:stretch>
            <a:fillRect/>
          </a:stretch>
        </p:blipFill>
        <p:spPr>
          <a:xfrm>
            <a:off x="2609075" y="100850"/>
            <a:ext cx="3654501" cy="475995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1"/>
          <p:cNvSpPr txBox="1"/>
          <p:nvPr>
            <p:ph type="title"/>
          </p:nvPr>
        </p:nvSpPr>
        <p:spPr>
          <a:xfrm>
            <a:off x="62775" y="568900"/>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latin typeface="Caveat"/>
                <a:ea typeface="Caveat"/>
                <a:cs typeface="Caveat"/>
                <a:sym typeface="Caveat"/>
              </a:rPr>
              <a:t>Your turn … draw these shapes in your book and complete the activity - be sure to label each transformation &amp; send a photo to your teacher.</a:t>
            </a:r>
            <a:endParaRPr sz="2500">
              <a:latin typeface="Caveat"/>
              <a:ea typeface="Caveat"/>
              <a:cs typeface="Caveat"/>
              <a:sym typeface="Caveat"/>
            </a:endParaRPr>
          </a:p>
        </p:txBody>
      </p:sp>
      <p:pic>
        <p:nvPicPr>
          <p:cNvPr id="476" name="Google Shape;476;p71"/>
          <p:cNvPicPr preferRelativeResize="0"/>
          <p:nvPr/>
        </p:nvPicPr>
        <p:blipFill>
          <a:blip r:embed="rId3">
            <a:alphaModFix/>
          </a:blip>
          <a:stretch>
            <a:fillRect/>
          </a:stretch>
        </p:blipFill>
        <p:spPr>
          <a:xfrm>
            <a:off x="62775" y="1882950"/>
            <a:ext cx="4929662" cy="2283125"/>
          </a:xfrm>
          <a:prstGeom prst="rect">
            <a:avLst/>
          </a:prstGeom>
          <a:noFill/>
          <a:ln>
            <a:noFill/>
          </a:ln>
        </p:spPr>
      </p:pic>
      <p:pic>
        <p:nvPicPr>
          <p:cNvPr id="477" name="Google Shape;477;p71"/>
          <p:cNvPicPr preferRelativeResize="0"/>
          <p:nvPr/>
        </p:nvPicPr>
        <p:blipFill>
          <a:blip r:embed="rId4">
            <a:alphaModFix/>
          </a:blip>
          <a:stretch>
            <a:fillRect/>
          </a:stretch>
        </p:blipFill>
        <p:spPr>
          <a:xfrm>
            <a:off x="2521238" y="1882950"/>
            <a:ext cx="4325124" cy="2283131"/>
          </a:xfrm>
          <a:prstGeom prst="rect">
            <a:avLst/>
          </a:prstGeom>
          <a:noFill/>
          <a:ln>
            <a:noFill/>
          </a:ln>
        </p:spPr>
      </p:pic>
      <p:pic>
        <p:nvPicPr>
          <p:cNvPr id="478" name="Google Shape;478;p71"/>
          <p:cNvPicPr preferRelativeResize="0"/>
          <p:nvPr/>
        </p:nvPicPr>
        <p:blipFill rotWithShape="1">
          <a:blip r:embed="rId5">
            <a:alphaModFix/>
          </a:blip>
          <a:srcRect b="-375" l="-17071" r="-3920" t="-20617"/>
          <a:stretch/>
        </p:blipFill>
        <p:spPr>
          <a:xfrm>
            <a:off x="4572000" y="1403825"/>
            <a:ext cx="4717675" cy="2762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2"/>
          <p:cNvSpPr txBox="1"/>
          <p:nvPr>
            <p:ph type="title"/>
          </p:nvPr>
        </p:nvSpPr>
        <p:spPr>
          <a:xfrm>
            <a:off x="308400" y="333275"/>
            <a:ext cx="85272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latin typeface="Oswald"/>
                <a:ea typeface="Oswald"/>
                <a:cs typeface="Oswald"/>
                <a:sym typeface="Oswald"/>
              </a:rPr>
              <a:t>Now let’s look more closely at ‘point’ symmetry...</a:t>
            </a:r>
            <a:endParaRPr sz="2300"/>
          </a:p>
        </p:txBody>
      </p:sp>
      <p:pic>
        <p:nvPicPr>
          <p:cNvPr id="484" name="Google Shape;484;p72" title="Line and Point Symmetry">
            <a:hlinkClick r:id="rId3"/>
          </p:cNvPr>
          <p:cNvPicPr preferRelativeResize="0"/>
          <p:nvPr/>
        </p:nvPicPr>
        <p:blipFill>
          <a:blip r:embed="rId4">
            <a:alphaModFix/>
          </a:blip>
          <a:stretch>
            <a:fillRect/>
          </a:stretch>
        </p:blipFill>
        <p:spPr>
          <a:xfrm>
            <a:off x="365300" y="1488700"/>
            <a:ext cx="4572000" cy="3429000"/>
          </a:xfrm>
          <a:prstGeom prst="rect">
            <a:avLst/>
          </a:prstGeom>
          <a:noFill/>
          <a:ln>
            <a:noFill/>
          </a:ln>
        </p:spPr>
      </p:pic>
      <p:pic>
        <p:nvPicPr>
          <p:cNvPr descr="watch me" id="485" name="Google Shape;485;p72"/>
          <p:cNvPicPr preferRelativeResize="0"/>
          <p:nvPr/>
        </p:nvPicPr>
        <p:blipFill>
          <a:blip r:embed="rId5">
            <a:alphaModFix/>
          </a:blip>
          <a:stretch>
            <a:fillRect/>
          </a:stretch>
        </p:blipFill>
        <p:spPr>
          <a:xfrm>
            <a:off x="5638575" y="2405900"/>
            <a:ext cx="2646275" cy="2646275"/>
          </a:xfrm>
          <a:prstGeom prst="rect">
            <a:avLst/>
          </a:prstGeom>
          <a:noFill/>
          <a:ln>
            <a:noFill/>
          </a:ln>
        </p:spPr>
      </p:pic>
      <p:pic>
        <p:nvPicPr>
          <p:cNvPr id="486" name="Google Shape;486;p72"/>
          <p:cNvPicPr preferRelativeResize="0"/>
          <p:nvPr/>
        </p:nvPicPr>
        <p:blipFill>
          <a:blip r:embed="rId6">
            <a:alphaModFix/>
          </a:blip>
          <a:stretch>
            <a:fillRect/>
          </a:stretch>
        </p:blipFill>
        <p:spPr>
          <a:xfrm>
            <a:off x="6547650" y="62775"/>
            <a:ext cx="2483425" cy="1999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C9DAF8"/>
        </a:solidFill>
      </p:bgPr>
    </p:bg>
    <p:spTree>
      <p:nvGrpSpPr>
        <p:cNvPr id="268" name="Shape 268"/>
        <p:cNvGrpSpPr/>
        <p:nvPr/>
      </p:nvGrpSpPr>
      <p:grpSpPr>
        <a:xfrm>
          <a:off x="0" y="0"/>
          <a:ext cx="0" cy="0"/>
          <a:chOff x="0" y="0"/>
          <a:chExt cx="0" cy="0"/>
        </a:xfrm>
      </p:grpSpPr>
      <p:sp>
        <p:nvSpPr>
          <p:cNvPr id="269" name="Google Shape;269;p46"/>
          <p:cNvSpPr txBox="1"/>
          <p:nvPr>
            <p:ph type="title"/>
          </p:nvPr>
        </p:nvSpPr>
        <p:spPr>
          <a:xfrm rot="-5400000">
            <a:off x="-2234773" y="2263350"/>
            <a:ext cx="5143500" cy="6168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100000"/>
              </a:lnSpc>
              <a:spcBef>
                <a:spcPts val="0"/>
              </a:spcBef>
              <a:spcAft>
                <a:spcPts val="0"/>
              </a:spcAft>
              <a:buClr>
                <a:schemeClr val="dk1"/>
              </a:buClr>
              <a:buSzPct val="100000"/>
              <a:buFont typeface="Arial"/>
              <a:buNone/>
            </a:pPr>
            <a:r>
              <a:rPr lang="en" sz="5400"/>
              <a:t>Week 6 Words</a:t>
            </a:r>
            <a:endParaRPr/>
          </a:p>
        </p:txBody>
      </p:sp>
      <p:graphicFrame>
        <p:nvGraphicFramePr>
          <p:cNvPr id="270" name="Google Shape;270;p46"/>
          <p:cNvGraphicFramePr/>
          <p:nvPr/>
        </p:nvGraphicFramePr>
        <p:xfrm>
          <a:off x="657181" y="36438"/>
          <a:ext cx="3000000" cy="3000000"/>
        </p:xfrm>
        <a:graphic>
          <a:graphicData uri="http://schemas.openxmlformats.org/drawingml/2006/table">
            <a:tbl>
              <a:tblPr bandRow="1" firstRow="1">
                <a:noFill/>
                <a:tableStyleId>{23414CB1-42CF-4A18-A38D-DC001FE3C8DC}</a:tableStyleId>
              </a:tblPr>
              <a:tblGrid>
                <a:gridCol w="511200"/>
                <a:gridCol w="382850"/>
                <a:gridCol w="1253700"/>
                <a:gridCol w="1253700"/>
                <a:gridCol w="1253700"/>
                <a:gridCol w="1253700"/>
                <a:gridCol w="1253700"/>
                <a:gridCol w="1253700"/>
              </a:tblGrid>
              <a:tr h="178175">
                <a:tc>
                  <a:txBody>
                    <a:bodyPr/>
                    <a:lstStyle/>
                    <a:p>
                      <a:pPr indent="0" lvl="0" marL="0" marR="0" rtl="0" algn="l">
                        <a:lnSpc>
                          <a:spcPct val="100000"/>
                        </a:lnSpc>
                        <a:spcBef>
                          <a:spcPts val="0"/>
                        </a:spcBef>
                        <a:spcAft>
                          <a:spcPts val="0"/>
                        </a:spcAft>
                        <a:buClr>
                          <a:srgbClr val="000000"/>
                        </a:buClr>
                        <a:buSzPts val="200"/>
                        <a:buFont typeface="Arial"/>
                        <a:buNone/>
                      </a:pPr>
                      <a:r>
                        <a:t/>
                      </a:r>
                      <a:endParaRPr sz="800" u="none" cap="none" strike="noStrike"/>
                    </a:p>
                  </a:txBody>
                  <a:tcPr marT="16325" marB="16325" marR="32600" marL="32600"/>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800" u="none" cap="none" strike="noStrike"/>
                    </a:p>
                  </a:txBody>
                  <a:tcPr marT="28125" marB="28125" marR="56250" marL="56250">
                    <a:lnB cap="flat" cmpd="sng" w="952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 sz="800" u="none" cap="none" strike="noStrike">
                          <a:latin typeface="Arial"/>
                          <a:ea typeface="Arial"/>
                          <a:cs typeface="Arial"/>
                          <a:sym typeface="Arial"/>
                        </a:rPr>
                        <a:t>Starfish</a:t>
                      </a:r>
                      <a:endParaRPr sz="800" u="none" cap="none" strike="noStrike"/>
                    </a:p>
                  </a:txBody>
                  <a:tcPr marT="28125" marB="28125" marR="56250" marL="56250">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800" u="none" cap="none" strike="noStrike"/>
                        <a:t>Seahorses</a:t>
                      </a:r>
                      <a:endParaRPr sz="800" u="none" cap="none" strike="noStrike"/>
                    </a:p>
                  </a:txBody>
                  <a:tcPr marT="28125" marB="28125" marR="56250" marL="56250">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4285F4"/>
                        </a:buClr>
                        <a:buSzPts val="2100"/>
                        <a:buFont typeface="Arial"/>
                        <a:buNone/>
                      </a:pPr>
                      <a:r>
                        <a:rPr lang="en" sz="800" u="none" cap="none" strike="noStrike"/>
                        <a:t>Turtles </a:t>
                      </a:r>
                      <a:endParaRPr sz="800" u="none" cap="none" strike="noStrike"/>
                    </a:p>
                  </a:txBody>
                  <a:tcPr marT="28125" marB="28125" marR="56250" marL="56250">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4285F4"/>
                        </a:buClr>
                        <a:buSzPts val="2100"/>
                        <a:buFont typeface="Arial"/>
                        <a:buNone/>
                      </a:pPr>
                      <a:r>
                        <a:rPr lang="en" sz="800" u="none" cap="none" strike="noStrike"/>
                        <a:t>Dolphins</a:t>
                      </a:r>
                      <a:endParaRPr sz="800" u="none" cap="none" strike="noStrike"/>
                    </a:p>
                  </a:txBody>
                  <a:tcPr marT="28125" marB="28125" marR="56250" marL="56250">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4285F4"/>
                        </a:buClr>
                        <a:buSzPts val="2100"/>
                        <a:buFont typeface="Arial"/>
                        <a:buNone/>
                      </a:pPr>
                      <a:r>
                        <a:rPr lang="en" sz="800" u="none" cap="none" strike="noStrike"/>
                        <a:t>Stingrays</a:t>
                      </a:r>
                      <a:endParaRPr sz="800" u="none" cap="none" strike="noStrike"/>
                    </a:p>
                  </a:txBody>
                  <a:tcPr marT="28125" marB="28125" marR="56250" marL="56250">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800" u="none" cap="none" strike="noStrike"/>
                        <a:t>Sharks</a:t>
                      </a:r>
                      <a:endParaRPr sz="800" u="none" cap="none" strike="noStrike"/>
                    </a:p>
                  </a:txBody>
                  <a:tcPr marT="28125" marB="28125" marR="56250" marL="56250">
                    <a:lnB cap="flat" cmpd="sng" w="12700">
                      <a:solidFill>
                        <a:srgbClr val="FFFFFF"/>
                      </a:solidFill>
                      <a:prstDash val="solid"/>
                      <a:round/>
                      <a:headEnd len="sm" w="sm" type="none"/>
                      <a:tailEnd len="sm" w="sm" type="none"/>
                    </a:lnB>
                  </a:tcPr>
                </a:tc>
              </a:tr>
              <a:tr h="216375">
                <a:tc rowSpan="8">
                  <a:txBody>
                    <a:bodyPr/>
                    <a:lstStyle/>
                    <a:p>
                      <a:pPr indent="0" lvl="0" marL="0" marR="0" rtl="0" algn="ctr">
                        <a:lnSpc>
                          <a:spcPct val="100000"/>
                        </a:lnSpc>
                        <a:spcBef>
                          <a:spcPts val="0"/>
                        </a:spcBef>
                        <a:spcAft>
                          <a:spcPts val="0"/>
                        </a:spcAft>
                        <a:buClr>
                          <a:srgbClr val="000000"/>
                        </a:buClr>
                        <a:buSzPts val="1200"/>
                        <a:buFont typeface="Arial"/>
                        <a:buNone/>
                      </a:pPr>
                      <a:r>
                        <a:rPr b="1" lang="en" sz="800" u="none" cap="none" strike="noStrike"/>
                        <a:t>OLD words</a:t>
                      </a:r>
                      <a:endParaRPr sz="800" u="none" cap="none" strike="noStrike"/>
                    </a:p>
                  </a:txBody>
                  <a:tcPr marT="16325" marB="16325" marR="32600" marL="32600" anchor="ctr">
                    <a:lnR cap="flat" cmpd="sng" w="9525">
                      <a:solidFill>
                        <a:srgbClr val="FFFFFF"/>
                      </a:solidFill>
                      <a:prstDash val="solid"/>
                      <a:round/>
                      <a:headEnd len="sm" w="sm" type="none"/>
                      <a:tailEnd len="sm" w="sm" type="none"/>
                    </a:lnR>
                    <a:lnB cap="flat" cmpd="sng" w="9525">
                      <a:solidFill>
                        <a:srgbClr val="4285F4"/>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afraid</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pour</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folk</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youngling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supervise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2</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waist</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spew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court</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yolk</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weakling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television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3</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wail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knew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your</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folklore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seedling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evidence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4</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raid</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stew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four</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folks</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hatchling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advise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5</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bail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brew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fourth</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yolky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trifling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visible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21522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6</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pew</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fourteen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earthling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revise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962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7</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800"/>
                        <a:buFont typeface="Arial"/>
                        <a:buNone/>
                      </a:pPr>
                      <a:r>
                        <a:t/>
                      </a:r>
                      <a:endParaRPr sz="1200">
                        <a:latin typeface="Arial Narrow"/>
                        <a:ea typeface="Arial Narrow"/>
                        <a:cs typeface="Arial Narrow"/>
                        <a:sym typeface="Arial Narrow"/>
                      </a:endParaRPr>
                    </a:p>
                  </a:txBody>
                  <a:tcPr marT="68575" marB="68575" marR="68575" marL="685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poured</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inkling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vision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962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8</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4285F4"/>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000"/>
                        <a:buFont typeface="Arial"/>
                        <a:buNone/>
                      </a:pPr>
                      <a:r>
                        <a:t/>
                      </a:r>
                      <a:endParaRPr sz="1200">
                        <a:latin typeface="Arial Narrow"/>
                        <a:ea typeface="Arial Narrow"/>
                        <a:cs typeface="Arial Narrow"/>
                        <a:sym typeface="Arial Narrow"/>
                      </a:endParaRPr>
                    </a:p>
                  </a:txBody>
                  <a:tcPr marT="68575" marB="68575" marR="68575" marL="68575" anchor="ctr">
                    <a:lnL cap="flat" cmpd="sng" w="12700">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t/>
                      </a:r>
                      <a:endParaRPr sz="1200">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changeling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Arial Narrow"/>
                          <a:ea typeface="Arial Narrow"/>
                          <a:cs typeface="Arial Narrow"/>
                          <a:sym typeface="Arial Narrow"/>
                        </a:rPr>
                        <a:t>revision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714050">
                <a:tc gridSpan="2">
                  <a:txBody>
                    <a:bodyPr/>
                    <a:lstStyle/>
                    <a:p>
                      <a:pPr indent="0" lvl="0" marL="0" marR="0" rtl="0" algn="ctr">
                        <a:lnSpc>
                          <a:spcPct val="100000"/>
                        </a:lnSpc>
                        <a:spcBef>
                          <a:spcPts val="0"/>
                        </a:spcBef>
                        <a:spcAft>
                          <a:spcPts val="0"/>
                        </a:spcAft>
                        <a:buClr>
                          <a:srgbClr val="000000"/>
                        </a:buClr>
                        <a:buSzPts val="1200"/>
                        <a:buFont typeface="Arial"/>
                        <a:buNone/>
                      </a:pPr>
                      <a:r>
                        <a:rPr b="1" lang="en" sz="800" u="none" cap="none" strike="noStrike"/>
                        <a:t>New Sound</a:t>
                      </a:r>
                      <a:endParaRPr sz="800" u="none" cap="none" strike="noStrike"/>
                    </a:p>
                  </a:txBody>
                  <a:tcPr marT="16325" marB="16325" marR="32600" marL="32600" anchor="ctr">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4285F4"/>
                      </a:solidFill>
                      <a:prstDash val="solid"/>
                      <a:round/>
                      <a:headEnd len="sm" w="sm" type="none"/>
                      <a:tailEnd len="sm" w="sm" type="none"/>
                    </a:lnT>
                    <a:lnB cap="flat" cmpd="sng" w="9525">
                      <a:solidFill>
                        <a:srgbClr val="4285F4"/>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000000"/>
                        </a:buClr>
                        <a:buSzPts val="1400"/>
                        <a:buFont typeface="Arial"/>
                        <a:buNone/>
                      </a:pPr>
                      <a:r>
                        <a:rPr b="1" lang="en" sz="1100" u="none" cap="none" strike="noStrike">
                          <a:latin typeface="Arial Narrow"/>
                          <a:ea typeface="Arial Narrow"/>
                          <a:cs typeface="Arial Narrow"/>
                          <a:sym typeface="Arial Narrow"/>
                        </a:rPr>
                        <a:t>“all “as in ball</a:t>
                      </a:r>
                      <a:endParaRPr b="1" sz="1100" u="none" cap="none" strike="noStrike">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0000"/>
                        </a:lnSpc>
                        <a:spcBef>
                          <a:spcPts val="1200"/>
                        </a:spcBef>
                        <a:spcAft>
                          <a:spcPts val="1200"/>
                        </a:spcAft>
                        <a:buClr>
                          <a:srgbClr val="000000"/>
                        </a:buClr>
                        <a:buSzPts val="1100"/>
                        <a:buFont typeface="Arial"/>
                        <a:buNone/>
                      </a:pPr>
                      <a:r>
                        <a:rPr b="1" lang="en" sz="1100">
                          <a:latin typeface="Arial Narrow"/>
                          <a:ea typeface="Arial Narrow"/>
                          <a:cs typeface="Arial Narrow"/>
                          <a:sym typeface="Arial Narrow"/>
                        </a:rPr>
                        <a:t>ue (as in glue)  </a:t>
                      </a:r>
                      <a:r>
                        <a:rPr lang="en" sz="1100">
                          <a:latin typeface="Arial Narrow"/>
                          <a:ea typeface="Arial Narrow"/>
                          <a:cs typeface="Arial Narrow"/>
                          <a:sym typeface="Arial Narrow"/>
                        </a:rPr>
                        <a:t>typically occurs at the end of words</a:t>
                      </a:r>
                      <a:endParaRPr sz="11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0000"/>
                        </a:lnSpc>
                        <a:spcBef>
                          <a:spcPts val="1200"/>
                        </a:spcBef>
                        <a:spcAft>
                          <a:spcPts val="1200"/>
                        </a:spcAft>
                        <a:buClr>
                          <a:srgbClr val="000000"/>
                        </a:buClr>
                        <a:buSzPts val="1100"/>
                        <a:buFont typeface="Arial"/>
                        <a:buNone/>
                      </a:pPr>
                      <a:r>
                        <a:rPr b="1" lang="en" sz="1100">
                          <a:latin typeface="Arial Narrow"/>
                          <a:ea typeface="Arial Narrow"/>
                          <a:cs typeface="Arial Narrow"/>
                          <a:sym typeface="Arial Narrow"/>
                        </a:rPr>
                        <a:t>wh as /h/ (as in whole)</a:t>
                      </a:r>
                      <a:endParaRPr sz="11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0000"/>
                        </a:lnSpc>
                        <a:spcBef>
                          <a:spcPts val="1200"/>
                        </a:spcBef>
                        <a:spcAft>
                          <a:spcPts val="1200"/>
                        </a:spcAft>
                        <a:buNone/>
                      </a:pPr>
                      <a:r>
                        <a:rPr lang="en" sz="1100">
                          <a:latin typeface="Arial Narrow"/>
                          <a:ea typeface="Arial Narrow"/>
                          <a:cs typeface="Arial Narrow"/>
                          <a:sym typeface="Arial Narrow"/>
                        </a:rPr>
                        <a:t>st (as in castle) or </a:t>
                      </a:r>
                      <a:r>
                        <a:rPr b="1" lang="en" sz="1100">
                          <a:latin typeface="Arial Narrow"/>
                          <a:ea typeface="Arial Narrow"/>
                          <a:cs typeface="Arial Narrow"/>
                          <a:sym typeface="Arial Narrow"/>
                        </a:rPr>
                        <a:t>silent t </a:t>
                      </a:r>
                      <a:endParaRPr sz="11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0000"/>
                        </a:lnSpc>
                        <a:spcBef>
                          <a:spcPts val="1200"/>
                        </a:spcBef>
                        <a:spcAft>
                          <a:spcPts val="1200"/>
                        </a:spcAft>
                        <a:buClr>
                          <a:srgbClr val="000000"/>
                        </a:buClr>
                        <a:buSzPts val="1100"/>
                        <a:buFont typeface="Arial"/>
                        <a:buNone/>
                      </a:pPr>
                      <a:r>
                        <a:rPr b="1" lang="en" sz="1100">
                          <a:latin typeface="Arial Narrow"/>
                          <a:ea typeface="Arial Narrow"/>
                          <a:cs typeface="Arial Narrow"/>
                          <a:sym typeface="Arial Narrow"/>
                        </a:rPr>
                        <a:t>-ery </a:t>
                      </a:r>
                      <a:r>
                        <a:rPr lang="en" sz="1100">
                          <a:latin typeface="Arial Narrow"/>
                          <a:ea typeface="Arial Narrow"/>
                          <a:cs typeface="Arial Narrow"/>
                          <a:sym typeface="Arial Narrow"/>
                        </a:rPr>
                        <a:t>(meaning: relating to) Forms a noun </a:t>
                      </a:r>
                      <a:endParaRPr sz="11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0000"/>
                        </a:lnSpc>
                        <a:spcBef>
                          <a:spcPts val="1200"/>
                        </a:spcBef>
                        <a:spcAft>
                          <a:spcPts val="1200"/>
                        </a:spcAft>
                        <a:buClr>
                          <a:srgbClr val="000000"/>
                        </a:buClr>
                        <a:buSzPts val="1100"/>
                        <a:buFont typeface="Arial"/>
                        <a:buNone/>
                      </a:pPr>
                      <a:r>
                        <a:rPr b="1" lang="en" sz="1100">
                          <a:latin typeface="Arial Narrow"/>
                          <a:ea typeface="Arial Narrow"/>
                          <a:cs typeface="Arial Narrow"/>
                          <a:sym typeface="Arial Narrow"/>
                        </a:rPr>
                        <a:t>Phonic Concept: tactus, tangent</a:t>
                      </a:r>
                      <a:r>
                        <a:rPr lang="en" sz="1100">
                          <a:latin typeface="Arial Narrow"/>
                          <a:ea typeface="Arial Narrow"/>
                          <a:cs typeface="Arial Narrow"/>
                          <a:sym typeface="Arial Narrow"/>
                        </a:rPr>
                        <a:t> (meaning: to touch) </a:t>
                      </a:r>
                      <a:endParaRPr sz="1100" u="none" cap="none" strike="noStrike">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216375">
                <a:tc rowSpan="8">
                  <a:txBody>
                    <a:bodyPr/>
                    <a:lstStyle/>
                    <a:p>
                      <a:pPr indent="0" lvl="0" marL="0" marR="0" rtl="0" algn="ctr">
                        <a:lnSpc>
                          <a:spcPct val="100000"/>
                        </a:lnSpc>
                        <a:spcBef>
                          <a:spcPts val="0"/>
                        </a:spcBef>
                        <a:spcAft>
                          <a:spcPts val="0"/>
                        </a:spcAft>
                        <a:buClr>
                          <a:srgbClr val="000000"/>
                        </a:buClr>
                        <a:buSzPts val="1200"/>
                        <a:buFont typeface="Arial"/>
                        <a:buNone/>
                      </a:pPr>
                      <a:r>
                        <a:rPr b="1" lang="en" sz="800" u="none" cap="none" strike="noStrike"/>
                        <a:t>New Words</a:t>
                      </a:r>
                      <a:endParaRPr sz="800" u="none" cap="none" strike="noStrike"/>
                    </a:p>
                  </a:txBody>
                  <a:tcPr marT="16325" marB="16325" marR="32600" marL="32600" anchor="ctr">
                    <a:lnR cap="flat" cmpd="sng" w="9525">
                      <a:solidFill>
                        <a:srgbClr val="FFFFFF"/>
                      </a:solidFill>
                      <a:prstDash val="solid"/>
                      <a:round/>
                      <a:headEnd len="sm" w="sm" type="none"/>
                      <a:tailEnd len="sm" w="sm" type="none"/>
                    </a:lnR>
                    <a:lnT cap="flat" cmpd="sng" w="9525">
                      <a:solidFill>
                        <a:srgbClr val="4285F4"/>
                      </a:solidFill>
                      <a:prstDash val="solid"/>
                      <a:round/>
                      <a:headEnd len="sm" w="sm" type="none"/>
                      <a:tailEnd len="sm" w="sm" type="none"/>
                    </a:lnT>
                    <a:lnB cap="flat" cmpd="sng" w="12700">
                      <a:solidFill>
                        <a:srgbClr val="4285F4"/>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9</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4285F4"/>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stall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sue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listen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archery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tactile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10</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wall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glue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whistle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stationery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contact</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11</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football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true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whose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moisten </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grocery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contagious</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12</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hall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blue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whom</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glisten</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pottery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tangent</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13</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call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flue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whosoever</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listening</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delivery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tangible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048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14</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20000"/>
                        </a:lnSpc>
                        <a:spcBef>
                          <a:spcPts val="0"/>
                        </a:spcBef>
                        <a:spcAft>
                          <a:spcPts val="0"/>
                        </a:spcAft>
                        <a:buClr>
                          <a:srgbClr val="000000"/>
                        </a:buClr>
                        <a:buSzPts val="1000"/>
                        <a:buFont typeface="Arial"/>
                        <a:buNone/>
                      </a:pPr>
                      <a:r>
                        <a:t/>
                      </a:r>
                      <a:endParaRPr sz="1200" u="none" cap="none" strike="noStrike">
                        <a:solidFill>
                          <a:srgbClr val="424242"/>
                        </a:solidFill>
                        <a:latin typeface="Arial Narrow"/>
                        <a:ea typeface="Arial Narrow"/>
                        <a:cs typeface="Arial Narrow"/>
                        <a:sym typeface="Arial Narrow"/>
                      </a:endParaRPr>
                    </a:p>
                  </a:txBody>
                  <a:tcPr marT="68575" marB="68575" marR="68575" marL="68575" anchor="ctr">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sued</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wholemeal</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thistle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mystery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tangentially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15</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l">
                        <a:lnSpc>
                          <a:spcPct val="20000"/>
                        </a:lnSpc>
                        <a:spcBef>
                          <a:spcPts val="0"/>
                        </a:spcBef>
                        <a:spcAft>
                          <a:spcPts val="0"/>
                        </a:spcAft>
                        <a:buClr>
                          <a:srgbClr val="000000"/>
                        </a:buClr>
                        <a:buSzPts val="1000"/>
                        <a:buFont typeface="Arial"/>
                        <a:buNone/>
                      </a:pPr>
                      <a:r>
                        <a:t/>
                      </a:r>
                      <a:endParaRPr b="1" sz="1200" u="none" cap="none" strike="noStrike">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l">
                        <a:lnSpc>
                          <a:spcPct val="20000"/>
                        </a:lnSpc>
                        <a:spcBef>
                          <a:spcPts val="0"/>
                        </a:spcBef>
                        <a:spcAft>
                          <a:spcPts val="0"/>
                        </a:spcAft>
                        <a:buClr>
                          <a:srgbClr val="000000"/>
                        </a:buClr>
                        <a:buSzPts val="1000"/>
                        <a:buFont typeface="Arial"/>
                        <a:buNone/>
                      </a:pPr>
                      <a:r>
                        <a:t/>
                      </a:r>
                      <a:endParaRPr b="1" sz="1200" u="none" cap="none" strike="noStrike">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wholesale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wrestle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lottery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entanglement</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1637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800" u="none" cap="none" strike="noStrike"/>
                        <a:t>16</a:t>
                      </a:r>
                      <a:endParaRPr sz="800" u="none" cap="none" strike="noStrike"/>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20000"/>
                        </a:lnSpc>
                        <a:spcBef>
                          <a:spcPts val="0"/>
                        </a:spcBef>
                        <a:spcAft>
                          <a:spcPts val="0"/>
                        </a:spcAft>
                        <a:buClr>
                          <a:srgbClr val="000000"/>
                        </a:buClr>
                        <a:buSzPts val="1000"/>
                        <a:buFont typeface="Arial"/>
                        <a:buNone/>
                      </a:pPr>
                      <a:r>
                        <a:t/>
                      </a:r>
                      <a:endParaRPr b="1" sz="1200" u="none" cap="none" strike="noStrike">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20000"/>
                        </a:lnSpc>
                        <a:spcBef>
                          <a:spcPts val="0"/>
                        </a:spcBef>
                        <a:spcAft>
                          <a:spcPts val="0"/>
                        </a:spcAft>
                        <a:buClr>
                          <a:srgbClr val="000000"/>
                        </a:buClr>
                        <a:buSzPts val="600"/>
                        <a:buFont typeface="Arial"/>
                        <a:buNone/>
                      </a:pPr>
                      <a:r>
                        <a:t/>
                      </a:r>
                      <a:endParaRPr b="1" sz="1200" u="none" cap="none" strike="noStrike">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20000"/>
                        </a:lnSpc>
                        <a:spcBef>
                          <a:spcPts val="0"/>
                        </a:spcBef>
                        <a:spcAft>
                          <a:spcPts val="0"/>
                        </a:spcAft>
                        <a:buClr>
                          <a:srgbClr val="000000"/>
                        </a:buClr>
                        <a:buSzPts val="600"/>
                        <a:buFont typeface="Arial"/>
                        <a:buNone/>
                      </a:pPr>
                      <a:r>
                        <a:t/>
                      </a:r>
                      <a:endParaRPr b="1" sz="1200" u="none" cap="none" strike="noStrike">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unfasten</a:t>
                      </a:r>
                      <a:endParaRPr sz="1200">
                        <a:latin typeface="Arial Narrow"/>
                        <a:ea typeface="Arial Narrow"/>
                        <a:cs typeface="Arial Narrow"/>
                        <a:sym typeface="Arial Narrow"/>
                      </a:endParaRPr>
                    </a:p>
                  </a:txBody>
                  <a:tcPr marT="21750" marB="21750" marR="43475" marL="434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joinery</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20000"/>
                        </a:lnSpc>
                        <a:spcBef>
                          <a:spcPts val="0"/>
                        </a:spcBef>
                        <a:spcAft>
                          <a:spcPts val="0"/>
                        </a:spcAft>
                        <a:buNone/>
                      </a:pPr>
                      <a:r>
                        <a:rPr lang="en" sz="1200">
                          <a:latin typeface="Arial Narrow"/>
                          <a:ea typeface="Arial Narrow"/>
                          <a:cs typeface="Arial Narrow"/>
                          <a:sym typeface="Arial Narrow"/>
                        </a:rPr>
                        <a:t>disentangle</a:t>
                      </a:r>
                      <a:endParaRPr sz="1200">
                        <a:latin typeface="Arial Narrow"/>
                        <a:ea typeface="Arial Narrow"/>
                        <a:cs typeface="Arial Narrow"/>
                        <a:sym typeface="Arial Narrow"/>
                      </a:endParaRPr>
                    </a:p>
                  </a:txBody>
                  <a:tcPr marT="91425" marB="914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pic>
        <p:nvPicPr>
          <p:cNvPr id="271" name="Google Shape;271;p46"/>
          <p:cNvPicPr preferRelativeResize="0"/>
          <p:nvPr/>
        </p:nvPicPr>
        <p:blipFill rotWithShape="1">
          <a:blip r:embed="rId3">
            <a:alphaModFix/>
          </a:blip>
          <a:srcRect b="0" l="0" r="0" t="0"/>
          <a:stretch/>
        </p:blipFill>
        <p:spPr>
          <a:xfrm>
            <a:off x="3780650" y="36450"/>
            <a:ext cx="261475" cy="329400"/>
          </a:xfrm>
          <a:prstGeom prst="rect">
            <a:avLst/>
          </a:prstGeom>
          <a:noFill/>
          <a:ln>
            <a:noFill/>
          </a:ln>
        </p:spPr>
      </p:pic>
      <p:pic>
        <p:nvPicPr>
          <p:cNvPr id="272" name="Google Shape;272;p46"/>
          <p:cNvPicPr preferRelativeResize="0"/>
          <p:nvPr/>
        </p:nvPicPr>
        <p:blipFill rotWithShape="1">
          <a:blip r:embed="rId4">
            <a:alphaModFix/>
          </a:blip>
          <a:srcRect b="0" l="0" r="0" t="0"/>
          <a:stretch/>
        </p:blipFill>
        <p:spPr>
          <a:xfrm>
            <a:off x="4977675" y="59899"/>
            <a:ext cx="320850" cy="282501"/>
          </a:xfrm>
          <a:prstGeom prst="rect">
            <a:avLst/>
          </a:prstGeom>
          <a:noFill/>
          <a:ln>
            <a:noFill/>
          </a:ln>
        </p:spPr>
      </p:pic>
      <p:pic>
        <p:nvPicPr>
          <p:cNvPr id="273" name="Google Shape;273;p46"/>
          <p:cNvPicPr preferRelativeResize="0"/>
          <p:nvPr/>
        </p:nvPicPr>
        <p:blipFill rotWithShape="1">
          <a:blip r:embed="rId5">
            <a:alphaModFix/>
          </a:blip>
          <a:srcRect b="0" l="0" r="0" t="0"/>
          <a:stretch/>
        </p:blipFill>
        <p:spPr>
          <a:xfrm>
            <a:off x="6295375" y="59897"/>
            <a:ext cx="261475" cy="242290"/>
          </a:xfrm>
          <a:prstGeom prst="rect">
            <a:avLst/>
          </a:prstGeom>
          <a:noFill/>
          <a:ln>
            <a:noFill/>
          </a:ln>
        </p:spPr>
      </p:pic>
      <p:pic>
        <p:nvPicPr>
          <p:cNvPr id="274" name="Google Shape;274;p46"/>
          <p:cNvPicPr preferRelativeResize="0"/>
          <p:nvPr/>
        </p:nvPicPr>
        <p:blipFill rotWithShape="1">
          <a:blip r:embed="rId6">
            <a:alphaModFix/>
          </a:blip>
          <a:srcRect b="0" l="0" r="0" t="0"/>
          <a:stretch/>
        </p:blipFill>
        <p:spPr>
          <a:xfrm>
            <a:off x="7553703" y="54874"/>
            <a:ext cx="261475" cy="230618"/>
          </a:xfrm>
          <a:prstGeom prst="rect">
            <a:avLst/>
          </a:prstGeom>
          <a:noFill/>
          <a:ln>
            <a:noFill/>
          </a:ln>
        </p:spPr>
      </p:pic>
      <p:pic>
        <p:nvPicPr>
          <p:cNvPr id="275" name="Google Shape;275;p46"/>
          <p:cNvPicPr preferRelativeResize="0"/>
          <p:nvPr/>
        </p:nvPicPr>
        <p:blipFill rotWithShape="1">
          <a:blip r:embed="rId7">
            <a:alphaModFix/>
          </a:blip>
          <a:srcRect b="0" l="0" r="0" t="0"/>
          <a:stretch/>
        </p:blipFill>
        <p:spPr>
          <a:xfrm>
            <a:off x="2464875" y="36450"/>
            <a:ext cx="320850" cy="285654"/>
          </a:xfrm>
          <a:prstGeom prst="rect">
            <a:avLst/>
          </a:prstGeom>
          <a:noFill/>
          <a:ln>
            <a:noFill/>
          </a:ln>
        </p:spPr>
      </p:pic>
      <p:pic>
        <p:nvPicPr>
          <p:cNvPr id="276" name="Google Shape;276;p46"/>
          <p:cNvPicPr preferRelativeResize="0"/>
          <p:nvPr/>
        </p:nvPicPr>
        <p:blipFill rotWithShape="1">
          <a:blip r:embed="rId8">
            <a:alphaModFix/>
          </a:blip>
          <a:srcRect b="0" l="0" r="0" t="0"/>
          <a:stretch/>
        </p:blipFill>
        <p:spPr>
          <a:xfrm>
            <a:off x="8912615" y="43000"/>
            <a:ext cx="237085" cy="2306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3"/>
          <p:cNvSpPr txBox="1"/>
          <p:nvPr>
            <p:ph idx="1" type="body"/>
          </p:nvPr>
        </p:nvSpPr>
        <p:spPr>
          <a:xfrm>
            <a:off x="0" y="0"/>
            <a:ext cx="1053300" cy="411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41E42"/>
                </a:solidFill>
              </a:rPr>
              <a:t>Use the toolbar above to draw the lines of symmetry in each shape. </a:t>
            </a:r>
            <a:endParaRPr sz="1200">
              <a:solidFill>
                <a:srgbClr val="041E42"/>
              </a:solidFill>
            </a:endParaRPr>
          </a:p>
          <a:p>
            <a:pPr indent="0" lvl="0" marL="0" rtl="0" algn="l">
              <a:spcBef>
                <a:spcPts val="0"/>
              </a:spcBef>
              <a:spcAft>
                <a:spcPts val="0"/>
              </a:spcAft>
              <a:buNone/>
            </a:pPr>
            <a:r>
              <a:t/>
            </a:r>
            <a:endParaRPr sz="1200">
              <a:solidFill>
                <a:srgbClr val="041E42"/>
              </a:solidFill>
            </a:endParaRPr>
          </a:p>
          <a:p>
            <a:pPr indent="0" lvl="0" marL="0" rtl="0" algn="l">
              <a:spcBef>
                <a:spcPts val="0"/>
              </a:spcBef>
              <a:spcAft>
                <a:spcPts val="0"/>
              </a:spcAft>
              <a:buNone/>
            </a:pPr>
            <a:r>
              <a:t/>
            </a:r>
            <a:endParaRPr sz="1200">
              <a:solidFill>
                <a:srgbClr val="041E42"/>
              </a:solidFill>
            </a:endParaRPr>
          </a:p>
          <a:p>
            <a:pPr indent="0" lvl="0" marL="0" rtl="0" algn="l">
              <a:spcBef>
                <a:spcPts val="0"/>
              </a:spcBef>
              <a:spcAft>
                <a:spcPts val="0"/>
              </a:spcAft>
              <a:buNone/>
            </a:pPr>
            <a:r>
              <a:rPr lang="en" sz="1200">
                <a:solidFill>
                  <a:srgbClr val="041E42"/>
                </a:solidFill>
              </a:rPr>
              <a:t>Where would each point of symmetry be?</a:t>
            </a:r>
            <a:endParaRPr sz="1200">
              <a:solidFill>
                <a:srgbClr val="041E42"/>
              </a:solidFill>
            </a:endParaRPr>
          </a:p>
          <a:p>
            <a:pPr indent="0" lvl="0" marL="0" rtl="0" algn="l">
              <a:spcBef>
                <a:spcPts val="0"/>
              </a:spcBef>
              <a:spcAft>
                <a:spcPts val="0"/>
              </a:spcAft>
              <a:buNone/>
            </a:pPr>
            <a:r>
              <a:t/>
            </a:r>
            <a:endParaRPr sz="1200">
              <a:solidFill>
                <a:srgbClr val="041E42"/>
              </a:solidFill>
            </a:endParaRPr>
          </a:p>
          <a:p>
            <a:pPr indent="0" lvl="0" marL="0" rtl="0" algn="l">
              <a:spcBef>
                <a:spcPts val="0"/>
              </a:spcBef>
              <a:spcAft>
                <a:spcPts val="0"/>
              </a:spcAft>
              <a:buNone/>
            </a:pPr>
            <a:r>
              <a:t/>
            </a:r>
            <a:endParaRPr sz="1200">
              <a:solidFill>
                <a:srgbClr val="041E42"/>
              </a:solidFill>
            </a:endParaRPr>
          </a:p>
          <a:p>
            <a:pPr indent="0" lvl="0" marL="0" rtl="0" algn="l">
              <a:spcBef>
                <a:spcPts val="0"/>
              </a:spcBef>
              <a:spcAft>
                <a:spcPts val="0"/>
              </a:spcAft>
              <a:buNone/>
            </a:pPr>
            <a:r>
              <a:rPr lang="en" sz="1200">
                <a:solidFill>
                  <a:srgbClr val="041E42"/>
                </a:solidFill>
              </a:rPr>
              <a:t>Insert a textbox over on the blank lines to write in your answers.</a:t>
            </a:r>
            <a:endParaRPr sz="1200">
              <a:solidFill>
                <a:srgbClr val="041E42"/>
              </a:solidFill>
            </a:endParaRPr>
          </a:p>
        </p:txBody>
      </p:sp>
      <p:pic>
        <p:nvPicPr>
          <p:cNvPr id="492" name="Google Shape;492;p73"/>
          <p:cNvPicPr preferRelativeResize="0"/>
          <p:nvPr/>
        </p:nvPicPr>
        <p:blipFill>
          <a:blip r:embed="rId3">
            <a:alphaModFix/>
          </a:blip>
          <a:stretch>
            <a:fillRect/>
          </a:stretch>
        </p:blipFill>
        <p:spPr>
          <a:xfrm>
            <a:off x="987994" y="0"/>
            <a:ext cx="8156012"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4"/>
          <p:cNvSpPr txBox="1"/>
          <p:nvPr>
            <p:ph type="title"/>
          </p:nvPr>
        </p:nvSpPr>
        <p:spPr>
          <a:xfrm>
            <a:off x="247775" y="312900"/>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Coming Soon"/>
                <a:ea typeface="Coming Soon"/>
                <a:cs typeface="Coming Soon"/>
                <a:sym typeface="Coming Soon"/>
              </a:rPr>
              <a:t>Check your answers</a:t>
            </a:r>
            <a:endParaRPr>
              <a:latin typeface="Coming Soon"/>
              <a:ea typeface="Coming Soon"/>
              <a:cs typeface="Coming Soon"/>
              <a:sym typeface="Coming Soon"/>
            </a:endParaRPr>
          </a:p>
        </p:txBody>
      </p:sp>
      <p:pic>
        <p:nvPicPr>
          <p:cNvPr id="498" name="Google Shape;498;p74"/>
          <p:cNvPicPr preferRelativeResize="0"/>
          <p:nvPr/>
        </p:nvPicPr>
        <p:blipFill>
          <a:blip r:embed="rId3">
            <a:alphaModFix/>
          </a:blip>
          <a:stretch>
            <a:fillRect/>
          </a:stretch>
        </p:blipFill>
        <p:spPr>
          <a:xfrm>
            <a:off x="1788613" y="1692450"/>
            <a:ext cx="5140413" cy="3332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5"/>
          <p:cNvSpPr txBox="1"/>
          <p:nvPr>
            <p:ph type="title"/>
          </p:nvPr>
        </p:nvSpPr>
        <p:spPr>
          <a:xfrm>
            <a:off x="162450" y="279275"/>
            <a:ext cx="8819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latin typeface="Coming Soon"/>
                <a:ea typeface="Coming Soon"/>
                <a:cs typeface="Coming Soon"/>
                <a:sym typeface="Coming Soon"/>
              </a:rPr>
              <a:t>Let’s check your understanding of symmetry so far...</a:t>
            </a:r>
            <a:endParaRPr sz="2700">
              <a:latin typeface="Coming Soon"/>
              <a:ea typeface="Coming Soon"/>
              <a:cs typeface="Coming Soon"/>
              <a:sym typeface="Coming Soon"/>
            </a:endParaRPr>
          </a:p>
        </p:txBody>
      </p:sp>
      <p:sp>
        <p:nvSpPr>
          <p:cNvPr id="504" name="Google Shape;504;p75"/>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https://create.kahoot.it/share/duplicate-of-lines-of-symmetry/f2cae904-f6fc-4de1-9751-59864bac4b6e</a:t>
            </a:r>
            <a:endParaRPr/>
          </a:p>
          <a:p>
            <a:pPr indent="0" lvl="0" marL="0" rtl="0" algn="l">
              <a:spcBef>
                <a:spcPts val="0"/>
              </a:spcBef>
              <a:spcAft>
                <a:spcPts val="0"/>
              </a:spcAft>
              <a:buNone/>
            </a:pPr>
            <a:r>
              <a:t/>
            </a:r>
            <a:endParaRPr/>
          </a:p>
        </p:txBody>
      </p:sp>
      <p:pic>
        <p:nvPicPr>
          <p:cNvPr descr="Clientmoji" id="505" name="Google Shape;505;p75"/>
          <p:cNvPicPr preferRelativeResize="0"/>
          <p:nvPr/>
        </p:nvPicPr>
        <p:blipFill>
          <a:blip r:embed="rId4">
            <a:alphaModFix/>
          </a:blip>
          <a:stretch>
            <a:fillRect/>
          </a:stretch>
        </p:blipFill>
        <p:spPr>
          <a:xfrm>
            <a:off x="6308900" y="2498900"/>
            <a:ext cx="2465300" cy="2465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6"/>
          <p:cNvSpPr txBox="1"/>
          <p:nvPr>
            <p:ph type="title"/>
          </p:nvPr>
        </p:nvSpPr>
        <p:spPr>
          <a:xfrm>
            <a:off x="371050" y="447350"/>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900">
                <a:latin typeface="Coming Soon"/>
                <a:ea typeface="Coming Soon"/>
                <a:cs typeface="Coming Soon"/>
                <a:sym typeface="Coming Soon"/>
              </a:rPr>
              <a:t>Reflection...</a:t>
            </a:r>
            <a:endParaRPr sz="3900">
              <a:latin typeface="Coming Soon"/>
              <a:ea typeface="Coming Soon"/>
              <a:cs typeface="Coming Soon"/>
              <a:sym typeface="Coming Soon"/>
            </a:endParaRPr>
          </a:p>
        </p:txBody>
      </p:sp>
      <p:sp>
        <p:nvSpPr>
          <p:cNvPr id="511" name="Google Shape;511;p76"/>
          <p:cNvSpPr txBox="1"/>
          <p:nvPr>
            <p:ph idx="1" type="body"/>
          </p:nvPr>
        </p:nvSpPr>
        <p:spPr>
          <a:xfrm>
            <a:off x="270200" y="17061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How did you feel about today’s lesson?</a:t>
            </a:r>
            <a:endParaRPr/>
          </a:p>
          <a:p>
            <a:pPr indent="-342900" lvl="0" marL="457200" rtl="0" algn="l">
              <a:spcBef>
                <a:spcPts val="0"/>
              </a:spcBef>
              <a:spcAft>
                <a:spcPts val="0"/>
              </a:spcAft>
              <a:buSzPts val="1800"/>
              <a:buChar char="❏"/>
            </a:pPr>
            <a:r>
              <a:rPr lang="en"/>
              <a:t>Explain to a parent/carer or sibling what a </a:t>
            </a:r>
            <a:r>
              <a:rPr b="1" lang="en"/>
              <a:t>transformation</a:t>
            </a:r>
            <a:r>
              <a:rPr lang="en"/>
              <a:t> is.</a:t>
            </a:r>
            <a:endParaRPr/>
          </a:p>
          <a:p>
            <a:pPr indent="-342900" lvl="0" marL="457200" rtl="0" algn="l">
              <a:spcBef>
                <a:spcPts val="0"/>
              </a:spcBef>
              <a:spcAft>
                <a:spcPts val="0"/>
              </a:spcAft>
              <a:buSzPts val="1800"/>
              <a:buChar char="❏"/>
            </a:pPr>
            <a:r>
              <a:rPr lang="en"/>
              <a:t>Can you explain line symmetry and point symmetry?</a:t>
            </a:r>
            <a:endParaRPr/>
          </a:p>
          <a:p>
            <a:pPr indent="-342900" lvl="0" marL="457200" rtl="0" algn="l">
              <a:spcBef>
                <a:spcPts val="0"/>
              </a:spcBef>
              <a:spcAft>
                <a:spcPts val="0"/>
              </a:spcAft>
              <a:buSzPts val="1800"/>
              <a:buChar char="❏"/>
            </a:pPr>
            <a:r>
              <a:rPr lang="en"/>
              <a:t>What are some questions you have following today’s lesson?</a:t>
            </a:r>
            <a:endParaRPr/>
          </a:p>
          <a:p>
            <a:pPr indent="-342900" lvl="0" marL="457200" rtl="0" algn="l">
              <a:spcBef>
                <a:spcPts val="0"/>
              </a:spcBef>
              <a:spcAft>
                <a:spcPts val="0"/>
              </a:spcAft>
              <a:buSzPts val="1800"/>
              <a:buChar char="❏"/>
            </a:pPr>
            <a:r>
              <a:rPr lang="en"/>
              <a:t>On a scale of 1-5 (five being complete unders</a:t>
            </a:r>
            <a:r>
              <a:rPr lang="en"/>
              <a:t>tanding), what would you score your understanding of line and point symmetry?</a:t>
            </a:r>
            <a:endParaRPr/>
          </a:p>
        </p:txBody>
      </p:sp>
      <p:pic>
        <p:nvPicPr>
          <p:cNvPr descr="Clientmoji" id="512" name="Google Shape;512;p76"/>
          <p:cNvPicPr preferRelativeResize="0"/>
          <p:nvPr/>
        </p:nvPicPr>
        <p:blipFill>
          <a:blip r:embed="rId3">
            <a:alphaModFix/>
          </a:blip>
          <a:stretch>
            <a:fillRect/>
          </a:stretch>
        </p:blipFill>
        <p:spPr>
          <a:xfrm>
            <a:off x="7158800" y="3361750"/>
            <a:ext cx="1781750" cy="1781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7"/>
          <p:cNvSpPr txBox="1"/>
          <p:nvPr>
            <p:ph type="title"/>
          </p:nvPr>
        </p:nvSpPr>
        <p:spPr>
          <a:xfrm>
            <a:off x="189400" y="26105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900">
                <a:latin typeface="Oswald"/>
                <a:ea typeface="Oswald"/>
                <a:cs typeface="Oswald"/>
                <a:sym typeface="Oswald"/>
              </a:rPr>
              <a:t>Brain Break:</a:t>
            </a:r>
            <a:endParaRPr sz="3900">
              <a:latin typeface="Oswald"/>
              <a:ea typeface="Oswald"/>
              <a:cs typeface="Oswald"/>
              <a:sym typeface="Oswald"/>
            </a:endParaRPr>
          </a:p>
        </p:txBody>
      </p:sp>
      <p:pic>
        <p:nvPicPr>
          <p:cNvPr id="518" name="Google Shape;518;p77"/>
          <p:cNvPicPr preferRelativeResize="0"/>
          <p:nvPr/>
        </p:nvPicPr>
        <p:blipFill rotWithShape="1">
          <a:blip r:embed="rId3">
            <a:alphaModFix/>
          </a:blip>
          <a:srcRect b="0" l="0" r="0" t="0"/>
          <a:stretch/>
        </p:blipFill>
        <p:spPr>
          <a:xfrm>
            <a:off x="6556475" y="202600"/>
            <a:ext cx="2155276" cy="1437651"/>
          </a:xfrm>
          <a:prstGeom prst="rect">
            <a:avLst/>
          </a:prstGeom>
          <a:noFill/>
          <a:ln>
            <a:noFill/>
          </a:ln>
        </p:spPr>
      </p:pic>
      <p:pic>
        <p:nvPicPr>
          <p:cNvPr descr="Brain gym | simple brain boosting exercises | brain exercises easy | 7 ultimate brain gym exercises | Theju d CrazyBee&#10;#braingym&#10;#brainexercise&#10;It activates both right and left brain&#10;It improves concentration&#10;Helps in decision making&#10;Attentiveness&#10;Logical thinking&#10;Strengthens our mind&#10;Alertness" id="519" name="Google Shape;519;p77" title="Brain gym | simple brain boosting exercises | brain exercises easy | 7 ultimate brain  gym exercises">
            <a:hlinkClick r:id="rId4"/>
          </p:cNvPr>
          <p:cNvPicPr preferRelativeResize="0"/>
          <p:nvPr/>
        </p:nvPicPr>
        <p:blipFill>
          <a:blip r:embed="rId5">
            <a:alphaModFix/>
          </a:blip>
          <a:stretch>
            <a:fillRect/>
          </a:stretch>
        </p:blipFill>
        <p:spPr>
          <a:xfrm>
            <a:off x="2439700" y="1837476"/>
            <a:ext cx="4264600" cy="3198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8"/>
          <p:cNvSpPr txBox="1"/>
          <p:nvPr>
            <p:ph type="title"/>
          </p:nvPr>
        </p:nvSpPr>
        <p:spPr>
          <a:xfrm>
            <a:off x="295400" y="5180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700">
                <a:latin typeface="Oswald"/>
                <a:ea typeface="Oswald"/>
                <a:cs typeface="Oswald"/>
                <a:sym typeface="Oswald"/>
              </a:rPr>
              <a:t>Matific</a:t>
            </a:r>
            <a:endParaRPr sz="3700">
              <a:latin typeface="Oswald"/>
              <a:ea typeface="Oswald"/>
              <a:cs typeface="Oswald"/>
              <a:sym typeface="Oswald"/>
            </a:endParaRPr>
          </a:p>
          <a:p>
            <a:pPr indent="0" lvl="0" marL="0" rtl="0" algn="l">
              <a:spcBef>
                <a:spcPts val="0"/>
              </a:spcBef>
              <a:spcAft>
                <a:spcPts val="0"/>
              </a:spcAft>
              <a:buNone/>
            </a:pPr>
            <a:r>
              <a:rPr lang="en" sz="2700">
                <a:latin typeface="Oswald"/>
                <a:ea typeface="Oswald"/>
                <a:cs typeface="Oswald"/>
                <a:sym typeface="Oswald"/>
              </a:rPr>
              <a:t>Extension and Fast Finisher </a:t>
            </a:r>
            <a:endParaRPr sz="2700">
              <a:latin typeface="Oswald"/>
              <a:ea typeface="Oswald"/>
              <a:cs typeface="Oswald"/>
              <a:sym typeface="Oswald"/>
            </a:endParaRPr>
          </a:p>
        </p:txBody>
      </p:sp>
      <p:sp>
        <p:nvSpPr>
          <p:cNvPr id="525" name="Google Shape;525;p78"/>
          <p:cNvSpPr txBox="1"/>
          <p:nvPr>
            <p:ph idx="1" type="body"/>
          </p:nvPr>
        </p:nvSpPr>
        <p:spPr>
          <a:xfrm>
            <a:off x="471900" y="1919075"/>
            <a:ext cx="3738900" cy="2710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Montserrat"/>
              <a:buAutoNum type="arabicPeriod"/>
            </a:pPr>
            <a:r>
              <a:rPr lang="en" sz="1600">
                <a:solidFill>
                  <a:srgbClr val="000000"/>
                </a:solidFill>
                <a:latin typeface="Montserrat"/>
                <a:ea typeface="Montserrat"/>
                <a:cs typeface="Montserrat"/>
                <a:sym typeface="Montserrat"/>
              </a:rPr>
              <a:t>Go to </a:t>
            </a:r>
            <a:r>
              <a:rPr b="1" lang="en" sz="1600" u="sng">
                <a:solidFill>
                  <a:srgbClr val="9900FF"/>
                </a:solidFill>
                <a:latin typeface="Montserrat"/>
                <a:ea typeface="Montserrat"/>
                <a:cs typeface="Montserrat"/>
                <a:sym typeface="Montserrat"/>
                <a:hlinkClick r:id="rId3">
                  <a:extLst>
                    <a:ext uri="{A12FA001-AC4F-418D-AE19-62706E023703}">
                      <ahyp:hlinkClr val="tx"/>
                    </a:ext>
                  </a:extLst>
                </a:hlinkClick>
              </a:rPr>
              <a:t>https://www.matific.com/au/en-au/login-page/</a:t>
            </a:r>
            <a:r>
              <a:rPr b="1" lang="en" sz="1600">
                <a:solidFill>
                  <a:srgbClr val="9900FF"/>
                </a:solidFill>
                <a:latin typeface="Montserrat"/>
                <a:ea typeface="Montserrat"/>
                <a:cs typeface="Montserrat"/>
                <a:sym typeface="Montserrat"/>
              </a:rPr>
              <a:t> </a:t>
            </a:r>
            <a:endParaRPr b="1" sz="1600">
              <a:solidFill>
                <a:srgbClr val="9900FF"/>
              </a:solidFill>
              <a:latin typeface="Montserrat"/>
              <a:ea typeface="Montserrat"/>
              <a:cs typeface="Montserrat"/>
              <a:sym typeface="Montserrat"/>
            </a:endParaRPr>
          </a:p>
          <a:p>
            <a:pPr indent="0" lvl="0" marL="457200" rtl="0" algn="l">
              <a:spcBef>
                <a:spcPts val="1600"/>
              </a:spcBef>
              <a:spcAft>
                <a:spcPts val="0"/>
              </a:spcAft>
              <a:buNone/>
            </a:pPr>
            <a:r>
              <a:t/>
            </a:r>
            <a:endParaRPr b="1" sz="1600">
              <a:solidFill>
                <a:srgbClr val="9900FF"/>
              </a:solidFill>
              <a:latin typeface="Montserrat"/>
              <a:ea typeface="Montserrat"/>
              <a:cs typeface="Montserrat"/>
              <a:sym typeface="Montserrat"/>
            </a:endParaRPr>
          </a:p>
          <a:p>
            <a:pPr indent="-330200" lvl="0" marL="457200" rtl="0" algn="l">
              <a:spcBef>
                <a:spcPts val="1600"/>
              </a:spcBef>
              <a:spcAft>
                <a:spcPts val="1600"/>
              </a:spcAft>
              <a:buClr>
                <a:srgbClr val="000000"/>
              </a:buClr>
              <a:buSzPts val="1600"/>
              <a:buFont typeface="Montserrat"/>
              <a:buAutoNum type="arabicPeriod"/>
            </a:pPr>
            <a:r>
              <a:rPr lang="en" sz="1600">
                <a:solidFill>
                  <a:srgbClr val="000000"/>
                </a:solidFill>
                <a:latin typeface="Montserrat"/>
                <a:ea typeface="Montserrat"/>
                <a:cs typeface="Montserrat"/>
                <a:sym typeface="Montserrat"/>
              </a:rPr>
              <a:t>Complete tasks on matific</a:t>
            </a:r>
            <a:endParaRPr/>
          </a:p>
        </p:txBody>
      </p:sp>
      <p:pic>
        <p:nvPicPr>
          <p:cNvPr id="526" name="Google Shape;526;p78"/>
          <p:cNvPicPr preferRelativeResize="0"/>
          <p:nvPr/>
        </p:nvPicPr>
        <p:blipFill>
          <a:blip r:embed="rId4">
            <a:alphaModFix/>
          </a:blip>
          <a:stretch>
            <a:fillRect/>
          </a:stretch>
        </p:blipFill>
        <p:spPr>
          <a:xfrm>
            <a:off x="5383300" y="1756575"/>
            <a:ext cx="3189201" cy="31892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800">
                <a:latin typeface="Coming Soon"/>
                <a:ea typeface="Coming Soon"/>
                <a:cs typeface="Coming Soon"/>
                <a:sym typeface="Coming Soon"/>
              </a:rPr>
              <a:t>Break 2 - 30 minutes</a:t>
            </a:r>
            <a:endParaRPr sz="3800">
              <a:latin typeface="Coming Soon"/>
              <a:ea typeface="Coming Soon"/>
              <a:cs typeface="Coming Soon"/>
              <a:sym typeface="Coming Soon"/>
            </a:endParaRPr>
          </a:p>
        </p:txBody>
      </p:sp>
      <p:sp>
        <p:nvSpPr>
          <p:cNvPr id="532" name="Google Shape;532;p79"/>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Go outside.</a:t>
            </a:r>
            <a:endParaRPr/>
          </a:p>
          <a:p>
            <a:pPr indent="0" lvl="0" marL="0" rtl="0" algn="l">
              <a:lnSpc>
                <a:spcPct val="115000"/>
              </a:lnSpc>
              <a:spcBef>
                <a:spcPts val="1600"/>
              </a:spcBef>
              <a:spcAft>
                <a:spcPts val="0"/>
              </a:spcAft>
              <a:buSzPts val="1800"/>
              <a:buNone/>
            </a:pPr>
            <a:r>
              <a:rPr lang="en"/>
              <a:t>Take this opportunity to run around outdoors. </a:t>
            </a:r>
            <a:endParaRPr/>
          </a:p>
          <a:p>
            <a:pPr indent="0" lvl="0" marL="0" rtl="0" algn="l">
              <a:lnSpc>
                <a:spcPct val="115000"/>
              </a:lnSpc>
              <a:spcBef>
                <a:spcPts val="1600"/>
              </a:spcBef>
              <a:spcAft>
                <a:spcPts val="0"/>
              </a:spcAft>
              <a:buSzPts val="1800"/>
              <a:buNone/>
            </a:pPr>
            <a:r>
              <a:rPr lang="en"/>
              <a:t>Recharge and have a quick bite to eat so that you don’t become tired and irritable while you are sitting and working. </a:t>
            </a:r>
            <a:endParaRPr/>
          </a:p>
          <a:p>
            <a:pPr indent="0" lvl="0" marL="0" rtl="0" algn="l">
              <a:lnSpc>
                <a:spcPct val="115000"/>
              </a:lnSpc>
              <a:spcBef>
                <a:spcPts val="1600"/>
              </a:spcBef>
              <a:spcAft>
                <a:spcPts val="1600"/>
              </a:spcAft>
              <a:buSzPts val="1800"/>
              <a:buNone/>
            </a:pPr>
            <a:r>
              <a:rPr lang="en"/>
              <a:t>Drink plenty of water as well.</a:t>
            </a:r>
            <a:endParaRPr/>
          </a:p>
        </p:txBody>
      </p:sp>
      <p:pic>
        <p:nvPicPr>
          <p:cNvPr id="533" name="Google Shape;533;p79"/>
          <p:cNvPicPr preferRelativeResize="0"/>
          <p:nvPr/>
        </p:nvPicPr>
        <p:blipFill rotWithShape="1">
          <a:blip r:embed="rId3">
            <a:alphaModFix/>
          </a:blip>
          <a:srcRect b="0" l="0" r="0" t="0"/>
          <a:stretch/>
        </p:blipFill>
        <p:spPr>
          <a:xfrm>
            <a:off x="5523525" y="3369850"/>
            <a:ext cx="2426275" cy="1773649"/>
          </a:xfrm>
          <a:prstGeom prst="rect">
            <a:avLst/>
          </a:prstGeom>
          <a:noFill/>
          <a:ln>
            <a:noFill/>
          </a:ln>
        </p:spPr>
      </p:pic>
      <p:pic>
        <p:nvPicPr>
          <p:cNvPr id="534" name="Google Shape;534;p79"/>
          <p:cNvPicPr preferRelativeResize="0"/>
          <p:nvPr/>
        </p:nvPicPr>
        <p:blipFill rotWithShape="1">
          <a:blip r:embed="rId4">
            <a:alphaModFix/>
          </a:blip>
          <a:srcRect b="0" l="0" r="0" t="0"/>
          <a:stretch/>
        </p:blipFill>
        <p:spPr>
          <a:xfrm>
            <a:off x="6588225" y="202600"/>
            <a:ext cx="2123526" cy="1416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80"/>
          <p:cNvSpPr txBox="1"/>
          <p:nvPr/>
        </p:nvSpPr>
        <p:spPr>
          <a:xfrm>
            <a:off x="0" y="1689825"/>
            <a:ext cx="9144000" cy="1369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96"/>
              <a:buFont typeface="Arial"/>
              <a:buNone/>
            </a:pPr>
            <a:r>
              <a:t/>
            </a:r>
            <a:endParaRPr b="1" u="sng">
              <a:latin typeface="Patrick Hand"/>
              <a:ea typeface="Patrick Hand"/>
              <a:cs typeface="Patrick Hand"/>
              <a:sym typeface="Patrick Hand"/>
            </a:endParaRPr>
          </a:p>
          <a:p>
            <a:pPr indent="0" lvl="0" marL="0" marR="0" rtl="0" algn="l">
              <a:lnSpc>
                <a:spcPct val="150000"/>
              </a:lnSpc>
              <a:spcBef>
                <a:spcPts val="0"/>
              </a:spcBef>
              <a:spcAft>
                <a:spcPts val="0"/>
              </a:spcAft>
              <a:buClr>
                <a:srgbClr val="000000"/>
              </a:buClr>
              <a:buSzPts val="1396"/>
              <a:buFont typeface="Arial"/>
              <a:buNone/>
            </a:pPr>
            <a:r>
              <a:t/>
            </a:r>
            <a:endParaRPr>
              <a:latin typeface="Patrick Hand"/>
              <a:ea typeface="Patrick Hand"/>
              <a:cs typeface="Patrick Hand"/>
              <a:sym typeface="Patrick Hand"/>
            </a:endParaRPr>
          </a:p>
          <a:p>
            <a:pPr indent="0" lvl="0" marL="0" rtl="0" algn="l">
              <a:lnSpc>
                <a:spcPct val="150000"/>
              </a:lnSpc>
              <a:spcBef>
                <a:spcPts val="0"/>
              </a:spcBef>
              <a:spcAft>
                <a:spcPts val="0"/>
              </a:spcAft>
              <a:buNone/>
            </a:pPr>
            <a:r>
              <a:t/>
            </a:r>
            <a:endParaRPr>
              <a:latin typeface="Patrick Hand"/>
              <a:ea typeface="Patrick Hand"/>
              <a:cs typeface="Patrick Hand"/>
              <a:sym typeface="Patrick Hand"/>
            </a:endParaRPr>
          </a:p>
          <a:p>
            <a:pPr indent="0" lvl="0" marL="0" rtl="0" algn="l">
              <a:lnSpc>
                <a:spcPct val="150000"/>
              </a:lnSpc>
              <a:spcBef>
                <a:spcPts val="0"/>
              </a:spcBef>
              <a:spcAft>
                <a:spcPts val="0"/>
              </a:spcAft>
              <a:buNone/>
            </a:pPr>
            <a:r>
              <a:t/>
            </a:r>
            <a:endParaRPr>
              <a:latin typeface="Patrick Hand"/>
              <a:ea typeface="Patrick Hand"/>
              <a:cs typeface="Patrick Hand"/>
              <a:sym typeface="Patrick Hand"/>
            </a:endParaRPr>
          </a:p>
        </p:txBody>
      </p:sp>
      <p:pic>
        <p:nvPicPr>
          <p:cNvPr id="540" name="Google Shape;540;p80"/>
          <p:cNvPicPr preferRelativeResize="0"/>
          <p:nvPr/>
        </p:nvPicPr>
        <p:blipFill>
          <a:blip r:embed="rId3">
            <a:alphaModFix/>
          </a:blip>
          <a:stretch>
            <a:fillRect/>
          </a:stretch>
        </p:blipFill>
        <p:spPr>
          <a:xfrm>
            <a:off x="0" y="0"/>
            <a:ext cx="9025476" cy="5076830"/>
          </a:xfrm>
          <a:prstGeom prst="rect">
            <a:avLst/>
          </a:prstGeom>
          <a:noFill/>
          <a:ln>
            <a:noFill/>
          </a:ln>
        </p:spPr>
      </p:pic>
      <p:pic>
        <p:nvPicPr>
          <p:cNvPr id="541" name="Google Shape;541;p80"/>
          <p:cNvPicPr preferRelativeResize="0"/>
          <p:nvPr/>
        </p:nvPicPr>
        <p:blipFill>
          <a:blip r:embed="rId4">
            <a:alphaModFix/>
          </a:blip>
          <a:stretch>
            <a:fillRect/>
          </a:stretch>
        </p:blipFill>
        <p:spPr>
          <a:xfrm>
            <a:off x="6630625" y="241300"/>
            <a:ext cx="1902175" cy="1902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1"/>
          <p:cNvSpPr/>
          <p:nvPr/>
        </p:nvSpPr>
        <p:spPr>
          <a:xfrm>
            <a:off x="1143000" y="1151525"/>
            <a:ext cx="6858000" cy="131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solidFill>
                <a:schemeClr val="lt1"/>
              </a:solidFill>
            </a:endParaRPr>
          </a:p>
          <a:p>
            <a:pPr indent="0" lvl="0" marL="0" marR="0" rtl="0" algn="l">
              <a:spcBef>
                <a:spcPts val="0"/>
              </a:spcBef>
              <a:spcAft>
                <a:spcPts val="0"/>
              </a:spcAft>
              <a:buNone/>
            </a:pPr>
            <a:br>
              <a:rPr b="1" lang="en" sz="1400">
                <a:solidFill>
                  <a:schemeClr val="lt1"/>
                </a:solidFill>
                <a:latin typeface="Arial"/>
                <a:ea typeface="Arial"/>
                <a:cs typeface="Arial"/>
                <a:sym typeface="Arial"/>
              </a:rPr>
            </a:br>
            <a:r>
              <a:rPr b="1" lang="en" sz="1400">
                <a:solidFill>
                  <a:schemeClr val="lt1"/>
                </a:solidFill>
                <a:latin typeface="Arial"/>
                <a:ea typeface="Arial"/>
                <a:cs typeface="Arial"/>
                <a:sym typeface="Arial"/>
              </a:rPr>
              <a:t>                                                               </a:t>
            </a:r>
            <a:endParaRPr sz="1400">
              <a:solidFill>
                <a:schemeClr val="lt1"/>
              </a:solidFill>
              <a:latin typeface="Sorts Mill Goudy"/>
              <a:ea typeface="Sorts Mill Goudy"/>
              <a:cs typeface="Sorts Mill Goudy"/>
              <a:sym typeface="Sorts Mill Goudy"/>
            </a:endParaRPr>
          </a:p>
        </p:txBody>
      </p:sp>
      <p:pic>
        <p:nvPicPr>
          <p:cNvPr id="548" name="Google Shape;548;p81"/>
          <p:cNvPicPr preferRelativeResize="0"/>
          <p:nvPr/>
        </p:nvPicPr>
        <p:blipFill>
          <a:blip r:embed="rId3">
            <a:alphaModFix/>
          </a:blip>
          <a:stretch>
            <a:fillRect/>
          </a:stretch>
        </p:blipFill>
        <p:spPr>
          <a:xfrm>
            <a:off x="-48575" y="0"/>
            <a:ext cx="9192576" cy="51041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82"/>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54" name="Google Shape;554;p82"/>
          <p:cNvSpPr/>
          <p:nvPr/>
        </p:nvSpPr>
        <p:spPr>
          <a:xfrm>
            <a:off x="1143000" y="262930"/>
            <a:ext cx="6858000" cy="888600"/>
          </a:xfrm>
          <a:prstGeom prst="rect">
            <a:avLst/>
          </a:prstGeom>
          <a:solidFill>
            <a:srgbClr val="2E3178"/>
          </a:solidFill>
          <a:ln cap="rnd" cmpd="sng" w="15875">
            <a:solidFill>
              <a:srgbClr val="2E317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Sorts Mill Goudy"/>
              <a:ea typeface="Sorts Mill Goudy"/>
              <a:cs typeface="Sorts Mill Goudy"/>
              <a:sym typeface="Sorts Mill Goudy"/>
            </a:endParaRPr>
          </a:p>
        </p:txBody>
      </p:sp>
      <p:sp>
        <p:nvSpPr>
          <p:cNvPr id="555" name="Google Shape;555;p82"/>
          <p:cNvSpPr/>
          <p:nvPr/>
        </p:nvSpPr>
        <p:spPr>
          <a:xfrm>
            <a:off x="2182800" y="1297650"/>
            <a:ext cx="5417100" cy="4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400">
                <a:solidFill>
                  <a:schemeClr val="dk1"/>
                </a:solidFill>
                <a:latin typeface="Arial"/>
                <a:ea typeface="Arial"/>
                <a:cs typeface="Arial"/>
                <a:sym typeface="Arial"/>
              </a:rPr>
              <a:t> </a:t>
            </a:r>
            <a:br>
              <a:rPr b="1" lang="en" sz="1400">
                <a:solidFill>
                  <a:schemeClr val="dk1"/>
                </a:solidFill>
                <a:latin typeface="Arial"/>
                <a:ea typeface="Arial"/>
                <a:cs typeface="Arial"/>
                <a:sym typeface="Arial"/>
              </a:rPr>
            </a:br>
            <a:r>
              <a:rPr b="1" lang="en" sz="1400">
                <a:solidFill>
                  <a:schemeClr val="dk1"/>
                </a:solidFill>
                <a:latin typeface="Arial"/>
                <a:ea typeface="Arial"/>
                <a:cs typeface="Arial"/>
                <a:sym typeface="Arial"/>
              </a:rPr>
              <a:t>                                                                      </a:t>
            </a:r>
            <a:endParaRPr sz="1400">
              <a:solidFill>
                <a:schemeClr val="lt1"/>
              </a:solidFill>
              <a:latin typeface="Sorts Mill Goudy"/>
              <a:ea typeface="Sorts Mill Goudy"/>
              <a:cs typeface="Sorts Mill Goudy"/>
              <a:sym typeface="Sorts Mill Goudy"/>
            </a:endParaRPr>
          </a:p>
        </p:txBody>
      </p:sp>
      <p:sp>
        <p:nvSpPr>
          <p:cNvPr id="556" name="Google Shape;556;p82"/>
          <p:cNvSpPr/>
          <p:nvPr/>
        </p:nvSpPr>
        <p:spPr>
          <a:xfrm>
            <a:off x="5433970" y="2409935"/>
            <a:ext cx="1930500" cy="1038900"/>
          </a:xfrm>
          <a:prstGeom prst="rect">
            <a:avLst/>
          </a:prstGeom>
          <a:noFill/>
          <a:ln>
            <a:noFill/>
          </a:ln>
        </p:spPr>
        <p:txBody>
          <a:bodyPr anchorCtr="0" anchor="t" bIns="34275" lIns="68575" spcFirstLastPara="1" rIns="68575" wrap="square" tIns="34275">
            <a:noAutofit/>
          </a:bodyPr>
          <a:lstStyle/>
          <a:p>
            <a:pPr indent="-222250" lvl="0" marL="215900" marR="0" rtl="0" algn="l">
              <a:spcBef>
                <a:spcPts val="0"/>
              </a:spcBef>
              <a:spcAft>
                <a:spcPts val="0"/>
              </a:spcAft>
              <a:buClr>
                <a:schemeClr val="lt1"/>
              </a:buClr>
              <a:buSzPts val="1100"/>
              <a:buFont typeface="Arial"/>
              <a:buChar char="•"/>
            </a:pPr>
            <a:r>
              <a:t/>
            </a:r>
            <a:endParaRPr sz="1100">
              <a:solidFill>
                <a:schemeClr val="lt1"/>
              </a:solidFill>
              <a:latin typeface="Arial"/>
              <a:ea typeface="Arial"/>
              <a:cs typeface="Arial"/>
              <a:sym typeface="Arial"/>
            </a:endParaRPr>
          </a:p>
        </p:txBody>
      </p:sp>
      <p:pic>
        <p:nvPicPr>
          <p:cNvPr id="557" name="Google Shape;557;p8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7"/>
          <p:cNvSpPr txBox="1"/>
          <p:nvPr>
            <p:ph type="title"/>
          </p:nvPr>
        </p:nvSpPr>
        <p:spPr>
          <a:xfrm>
            <a:off x="0" y="0"/>
            <a:ext cx="9144000" cy="332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200"/>
              <a:buNone/>
            </a:pPr>
            <a:r>
              <a:rPr lang="en" sz="1100">
                <a:latin typeface="Comfortaa"/>
                <a:ea typeface="Comfortaa"/>
                <a:cs typeface="Comfortaa"/>
                <a:sym typeface="Comfortaa"/>
              </a:rPr>
              <a:t>Spelling (20 minutes) - </a:t>
            </a:r>
            <a:r>
              <a:rPr lang="en" sz="1100">
                <a:solidFill>
                  <a:srgbClr val="000000"/>
                </a:solidFill>
                <a:latin typeface="Comfortaa"/>
                <a:ea typeface="Comfortaa"/>
                <a:cs typeface="Comfortaa"/>
                <a:sym typeface="Comfortaa"/>
              </a:rPr>
              <a:t>Look Cover Say Write Check your words. Complete an activity from the Spelling Choice Board.  </a:t>
            </a:r>
            <a:endParaRPr sz="1100">
              <a:latin typeface="Comfortaa"/>
              <a:ea typeface="Comfortaa"/>
              <a:cs typeface="Comfortaa"/>
              <a:sym typeface="Comfortaa"/>
            </a:endParaRPr>
          </a:p>
        </p:txBody>
      </p:sp>
      <p:pic>
        <p:nvPicPr>
          <p:cNvPr id="282" name="Google Shape;282;p47"/>
          <p:cNvPicPr preferRelativeResize="0"/>
          <p:nvPr/>
        </p:nvPicPr>
        <p:blipFill>
          <a:blip r:embed="rId3">
            <a:alphaModFix/>
          </a:blip>
          <a:stretch>
            <a:fillRect/>
          </a:stretch>
        </p:blipFill>
        <p:spPr>
          <a:xfrm>
            <a:off x="1153550" y="292575"/>
            <a:ext cx="6803552" cy="48509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3"/>
          <p:cNvSpPr/>
          <p:nvPr/>
        </p:nvSpPr>
        <p:spPr>
          <a:xfrm>
            <a:off x="1337724" y="1198375"/>
            <a:ext cx="6454500" cy="113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solidFill>
                <a:schemeClr val="lt1"/>
              </a:solidFill>
            </a:endParaRPr>
          </a:p>
          <a:p>
            <a:pPr indent="0" lvl="0" marL="0" marR="0" rtl="0" algn="l">
              <a:spcBef>
                <a:spcPts val="0"/>
              </a:spcBef>
              <a:spcAft>
                <a:spcPts val="0"/>
              </a:spcAft>
              <a:buNone/>
            </a:pPr>
            <a:br>
              <a:rPr b="1" lang="en" sz="1400">
                <a:solidFill>
                  <a:schemeClr val="lt1"/>
                </a:solidFill>
                <a:latin typeface="Arial"/>
                <a:ea typeface="Arial"/>
                <a:cs typeface="Arial"/>
                <a:sym typeface="Arial"/>
              </a:rPr>
            </a:br>
            <a:r>
              <a:rPr b="1" lang="en" sz="1400">
                <a:solidFill>
                  <a:schemeClr val="lt1"/>
                </a:solidFill>
                <a:latin typeface="Arial"/>
                <a:ea typeface="Arial"/>
                <a:cs typeface="Arial"/>
                <a:sym typeface="Arial"/>
              </a:rPr>
              <a:t>                                                                      </a:t>
            </a:r>
            <a:endParaRPr sz="1400">
              <a:solidFill>
                <a:schemeClr val="lt1"/>
              </a:solidFill>
              <a:latin typeface="Sorts Mill Goudy"/>
              <a:ea typeface="Sorts Mill Goudy"/>
              <a:cs typeface="Sorts Mill Goudy"/>
              <a:sym typeface="Sorts Mill Goudy"/>
            </a:endParaRPr>
          </a:p>
        </p:txBody>
      </p:sp>
      <p:pic>
        <p:nvPicPr>
          <p:cNvPr id="564" name="Google Shape;564;p83"/>
          <p:cNvPicPr preferRelativeResize="0"/>
          <p:nvPr/>
        </p:nvPicPr>
        <p:blipFill>
          <a:blip r:embed="rId3">
            <a:alphaModFix/>
          </a:blip>
          <a:stretch>
            <a:fillRect/>
          </a:stretch>
        </p:blipFill>
        <p:spPr>
          <a:xfrm>
            <a:off x="0" y="32100"/>
            <a:ext cx="9144000" cy="5111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84"/>
          <p:cNvSpPr txBox="1"/>
          <p:nvPr>
            <p:ph idx="12" type="sldNum"/>
          </p:nvPr>
        </p:nvSpPr>
        <p:spPr>
          <a:xfrm>
            <a:off x="7885508" y="4500562"/>
            <a:ext cx="565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70" name="Google Shape;570;p84"/>
          <p:cNvSpPr/>
          <p:nvPr/>
        </p:nvSpPr>
        <p:spPr>
          <a:xfrm>
            <a:off x="2182800" y="1297650"/>
            <a:ext cx="5520300" cy="4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400">
                <a:solidFill>
                  <a:schemeClr val="dk1"/>
                </a:solidFill>
                <a:latin typeface="Arial"/>
                <a:ea typeface="Arial"/>
                <a:cs typeface="Arial"/>
                <a:sym typeface="Arial"/>
              </a:rPr>
              <a:t>                                                                      </a:t>
            </a:r>
            <a:endParaRPr sz="1400">
              <a:solidFill>
                <a:schemeClr val="lt1"/>
              </a:solidFill>
              <a:latin typeface="Sorts Mill Goudy"/>
              <a:ea typeface="Sorts Mill Goudy"/>
              <a:cs typeface="Sorts Mill Goudy"/>
              <a:sym typeface="Sorts Mill Goudy"/>
            </a:endParaRPr>
          </a:p>
        </p:txBody>
      </p:sp>
      <p:sp>
        <p:nvSpPr>
          <p:cNvPr id="571" name="Google Shape;571;p84"/>
          <p:cNvSpPr/>
          <p:nvPr/>
        </p:nvSpPr>
        <p:spPr>
          <a:xfrm>
            <a:off x="5433970" y="2409935"/>
            <a:ext cx="1930500" cy="877200"/>
          </a:xfrm>
          <a:prstGeom prst="rect">
            <a:avLst/>
          </a:prstGeom>
          <a:noFill/>
          <a:ln>
            <a:noFill/>
          </a:ln>
        </p:spPr>
        <p:txBody>
          <a:bodyPr anchorCtr="0" anchor="t" bIns="34275" lIns="68575" spcFirstLastPara="1" rIns="68575" wrap="square" tIns="34275">
            <a:noAutofit/>
          </a:bodyPr>
          <a:lstStyle/>
          <a:p>
            <a:pPr indent="-222250" lvl="0" marL="215900" marR="0" rtl="0" algn="l">
              <a:spcBef>
                <a:spcPts val="0"/>
              </a:spcBef>
              <a:spcAft>
                <a:spcPts val="0"/>
              </a:spcAft>
              <a:buClr>
                <a:schemeClr val="lt1"/>
              </a:buClr>
              <a:buSzPts val="1100"/>
              <a:buFont typeface="Arial"/>
              <a:buChar char="•"/>
            </a:pPr>
            <a:r>
              <a:t/>
            </a:r>
            <a:endParaRPr sz="1100"/>
          </a:p>
          <a:p>
            <a:pPr indent="-152400" lvl="0" marL="215900" marR="0" rtl="0" algn="l">
              <a:spcBef>
                <a:spcPts val="0"/>
              </a:spcBef>
              <a:spcAft>
                <a:spcPts val="0"/>
              </a:spcAft>
              <a:buClr>
                <a:schemeClr val="lt1"/>
              </a:buClr>
              <a:buSzPts val="1100"/>
              <a:buFont typeface="Arial"/>
              <a:buNone/>
            </a:pPr>
            <a:r>
              <a:t/>
            </a:r>
            <a:endParaRPr sz="1100">
              <a:solidFill>
                <a:schemeClr val="lt1"/>
              </a:solidFill>
              <a:latin typeface="Arial"/>
              <a:ea typeface="Arial"/>
              <a:cs typeface="Arial"/>
              <a:sym typeface="Arial"/>
            </a:endParaRPr>
          </a:p>
        </p:txBody>
      </p:sp>
      <p:pic>
        <p:nvPicPr>
          <p:cNvPr id="572" name="Google Shape;572;p84"/>
          <p:cNvPicPr preferRelativeResize="0"/>
          <p:nvPr/>
        </p:nvPicPr>
        <p:blipFill>
          <a:blip r:embed="rId3">
            <a:alphaModFix/>
          </a:blip>
          <a:stretch>
            <a:fillRect/>
          </a:stretch>
        </p:blipFill>
        <p:spPr>
          <a:xfrm>
            <a:off x="76200" y="42863"/>
            <a:ext cx="8991600" cy="505775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85"/>
          <p:cNvSpPr/>
          <p:nvPr/>
        </p:nvSpPr>
        <p:spPr>
          <a:xfrm>
            <a:off x="1180425" y="1151400"/>
            <a:ext cx="6820800" cy="664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a:solidFill>
                  <a:schemeClr val="lt1"/>
                </a:solidFill>
                <a:latin typeface="Arial"/>
                <a:ea typeface="Arial"/>
                <a:cs typeface="Arial"/>
                <a:sym typeface="Arial"/>
              </a:rPr>
              <a:t>                                                                    </a:t>
            </a:r>
            <a:endParaRPr>
              <a:solidFill>
                <a:schemeClr val="lt1"/>
              </a:solidFill>
              <a:latin typeface="Sorts Mill Goudy"/>
              <a:ea typeface="Sorts Mill Goudy"/>
              <a:cs typeface="Sorts Mill Goudy"/>
              <a:sym typeface="Sorts Mill Goudy"/>
            </a:endParaRPr>
          </a:p>
        </p:txBody>
      </p:sp>
      <p:pic>
        <p:nvPicPr>
          <p:cNvPr id="579" name="Google Shape;579;p85"/>
          <p:cNvPicPr preferRelativeResize="0"/>
          <p:nvPr/>
        </p:nvPicPr>
        <p:blipFill>
          <a:blip r:embed="rId3">
            <a:alphaModFix/>
          </a:blip>
          <a:stretch>
            <a:fillRect/>
          </a:stretch>
        </p:blipFill>
        <p:spPr>
          <a:xfrm>
            <a:off x="0" y="38100"/>
            <a:ext cx="914400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86"/>
          <p:cNvPicPr preferRelativeResize="0"/>
          <p:nvPr/>
        </p:nvPicPr>
        <p:blipFill>
          <a:blip r:embed="rId3">
            <a:alphaModFix/>
          </a:blip>
          <a:stretch>
            <a:fillRect/>
          </a:stretch>
        </p:blipFill>
        <p:spPr>
          <a:xfrm>
            <a:off x="-118533" y="0"/>
            <a:ext cx="9262534" cy="5210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87"/>
          <p:cNvPicPr preferRelativeResize="0"/>
          <p:nvPr/>
        </p:nvPicPr>
        <p:blipFill>
          <a:blip r:embed="rId3">
            <a:alphaModFix/>
          </a:blip>
          <a:stretch>
            <a:fillRect/>
          </a:stretch>
        </p:blipFill>
        <p:spPr>
          <a:xfrm>
            <a:off x="39800" y="33350"/>
            <a:ext cx="9009500" cy="5067851"/>
          </a:xfrm>
          <a:prstGeom prst="rect">
            <a:avLst/>
          </a:prstGeom>
          <a:noFill/>
          <a:ln>
            <a:noFill/>
          </a:ln>
        </p:spPr>
      </p:pic>
      <p:pic>
        <p:nvPicPr>
          <p:cNvPr id="592" name="Google Shape;592;p87"/>
          <p:cNvPicPr preferRelativeResize="0"/>
          <p:nvPr/>
        </p:nvPicPr>
        <p:blipFill>
          <a:blip r:embed="rId4">
            <a:alphaModFix/>
          </a:blip>
          <a:stretch>
            <a:fillRect/>
          </a:stretch>
        </p:blipFill>
        <p:spPr>
          <a:xfrm>
            <a:off x="6700825" y="2659400"/>
            <a:ext cx="2166950" cy="21669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88"/>
          <p:cNvPicPr preferRelativeResize="0"/>
          <p:nvPr/>
        </p:nvPicPr>
        <p:blipFill>
          <a:blip r:embed="rId3">
            <a:alphaModFix/>
          </a:blip>
          <a:stretch>
            <a:fillRect/>
          </a:stretch>
        </p:blipFill>
        <p:spPr>
          <a:xfrm>
            <a:off x="2862213" y="113925"/>
            <a:ext cx="3419576"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8"/>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Fruit Break/ Brain Break:</a:t>
            </a:r>
            <a:endParaRPr/>
          </a:p>
        </p:txBody>
      </p:sp>
      <p:sp>
        <p:nvSpPr>
          <p:cNvPr id="288" name="Google Shape;288;p48"/>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Grab a piece of fruit or have a 10 minute break to go outside reset, refresh and restart.</a:t>
            </a:r>
            <a:endParaRPr/>
          </a:p>
          <a:p>
            <a:pPr indent="0" lvl="0" marL="0" rtl="0" algn="l">
              <a:lnSpc>
                <a:spcPct val="115000"/>
              </a:lnSpc>
              <a:spcBef>
                <a:spcPts val="1600"/>
              </a:spcBef>
              <a:spcAft>
                <a:spcPts val="1600"/>
              </a:spcAft>
              <a:buSzPts val="1800"/>
              <a:buNone/>
            </a:pPr>
            <a:r>
              <a:t/>
            </a:r>
            <a:endParaRPr/>
          </a:p>
        </p:txBody>
      </p:sp>
      <p:pic>
        <p:nvPicPr>
          <p:cNvPr id="289" name="Google Shape;289;p48"/>
          <p:cNvPicPr preferRelativeResize="0"/>
          <p:nvPr/>
        </p:nvPicPr>
        <p:blipFill rotWithShape="1">
          <a:blip r:embed="rId3">
            <a:alphaModFix/>
          </a:blip>
          <a:srcRect b="0" l="0" r="0" t="0"/>
          <a:stretch/>
        </p:blipFill>
        <p:spPr>
          <a:xfrm>
            <a:off x="2772181" y="2516175"/>
            <a:ext cx="3863664" cy="2571749"/>
          </a:xfrm>
          <a:prstGeom prst="rect">
            <a:avLst/>
          </a:prstGeom>
          <a:noFill/>
          <a:ln>
            <a:noFill/>
          </a:ln>
        </p:spPr>
      </p:pic>
      <p:pic>
        <p:nvPicPr>
          <p:cNvPr id="290" name="Google Shape;290;p48"/>
          <p:cNvPicPr preferRelativeResize="0"/>
          <p:nvPr/>
        </p:nvPicPr>
        <p:blipFill rotWithShape="1">
          <a:blip r:embed="rId4">
            <a:alphaModFix/>
          </a:blip>
          <a:srcRect b="0" l="0" r="0" t="0"/>
          <a:stretch/>
        </p:blipFill>
        <p:spPr>
          <a:xfrm>
            <a:off x="6635850" y="202600"/>
            <a:ext cx="2075901" cy="1384675"/>
          </a:xfrm>
          <a:prstGeom prst="rect">
            <a:avLst/>
          </a:prstGeom>
          <a:noFill/>
          <a:ln>
            <a:noFill/>
          </a:ln>
        </p:spPr>
      </p:pic>
      <p:pic>
        <p:nvPicPr>
          <p:cNvPr id="291" name="Google Shape;291;p48"/>
          <p:cNvPicPr preferRelativeResize="0"/>
          <p:nvPr/>
        </p:nvPicPr>
        <p:blipFill>
          <a:blip r:embed="rId5">
            <a:alphaModFix/>
          </a:blip>
          <a:stretch>
            <a:fillRect/>
          </a:stretch>
        </p:blipFill>
        <p:spPr>
          <a:xfrm>
            <a:off x="247200" y="2703025"/>
            <a:ext cx="2384900" cy="2384900"/>
          </a:xfrm>
          <a:prstGeom prst="rect">
            <a:avLst/>
          </a:prstGeom>
          <a:noFill/>
          <a:ln>
            <a:noFill/>
          </a:ln>
        </p:spPr>
      </p:pic>
      <p:pic>
        <p:nvPicPr>
          <p:cNvPr id="292" name="Google Shape;292;p48"/>
          <p:cNvPicPr preferRelativeResize="0"/>
          <p:nvPr/>
        </p:nvPicPr>
        <p:blipFill>
          <a:blip r:embed="rId6">
            <a:alphaModFix/>
          </a:blip>
          <a:stretch>
            <a:fillRect/>
          </a:stretch>
        </p:blipFill>
        <p:spPr>
          <a:xfrm>
            <a:off x="6965775" y="2564538"/>
            <a:ext cx="2475025" cy="2475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Read works and Read Theory</a:t>
            </a:r>
            <a:endParaRPr/>
          </a:p>
        </p:txBody>
      </p:sp>
      <p:sp>
        <p:nvSpPr>
          <p:cNvPr id="298" name="Google Shape;298;p49"/>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Complete the reading passage and comprehension questions that have been provided by your class teacher in the google classroom. </a:t>
            </a:r>
            <a:endParaRPr/>
          </a:p>
          <a:p>
            <a:pPr indent="0" lvl="0" marL="0" rtl="0" algn="l">
              <a:lnSpc>
                <a:spcPct val="115000"/>
              </a:lnSpc>
              <a:spcBef>
                <a:spcPts val="1600"/>
              </a:spcBef>
              <a:spcAft>
                <a:spcPts val="1600"/>
              </a:spcAft>
              <a:buSzPts val="1800"/>
              <a:buNone/>
            </a:pPr>
            <a:r>
              <a:rPr lang="en"/>
              <a:t>This should take you 40-45 minutes to complete.</a:t>
            </a:r>
            <a:endParaRPr/>
          </a:p>
        </p:txBody>
      </p:sp>
      <p:pic>
        <p:nvPicPr>
          <p:cNvPr id="299" name="Google Shape;299;p49"/>
          <p:cNvPicPr preferRelativeResize="0"/>
          <p:nvPr/>
        </p:nvPicPr>
        <p:blipFill rotWithShape="1">
          <a:blip r:embed="rId3">
            <a:alphaModFix/>
          </a:blip>
          <a:srcRect b="0" l="0" r="0" t="0"/>
          <a:stretch/>
        </p:blipFill>
        <p:spPr>
          <a:xfrm>
            <a:off x="6572350" y="202601"/>
            <a:ext cx="2139401" cy="1427049"/>
          </a:xfrm>
          <a:prstGeom prst="rect">
            <a:avLst/>
          </a:prstGeom>
          <a:noFill/>
          <a:ln>
            <a:noFill/>
          </a:ln>
        </p:spPr>
      </p:pic>
      <p:pic>
        <p:nvPicPr>
          <p:cNvPr id="300" name="Google Shape;300;p49"/>
          <p:cNvPicPr preferRelativeResize="0"/>
          <p:nvPr/>
        </p:nvPicPr>
        <p:blipFill>
          <a:blip r:embed="rId4">
            <a:alphaModFix/>
          </a:blip>
          <a:stretch>
            <a:fillRect/>
          </a:stretch>
        </p:blipFill>
        <p:spPr>
          <a:xfrm>
            <a:off x="5778175" y="2144600"/>
            <a:ext cx="2933575" cy="2933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0"/>
          <p:cNvSpPr txBox="1"/>
          <p:nvPr>
            <p:ph type="title"/>
          </p:nvPr>
        </p:nvSpPr>
        <p:spPr>
          <a:xfrm>
            <a:off x="460950" y="0"/>
            <a:ext cx="8222100" cy="563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Grammar and Punctuation</a:t>
            </a:r>
            <a:endParaRPr/>
          </a:p>
        </p:txBody>
      </p:sp>
      <p:pic>
        <p:nvPicPr>
          <p:cNvPr id="306" name="Google Shape;306;p50"/>
          <p:cNvPicPr preferRelativeResize="0"/>
          <p:nvPr/>
        </p:nvPicPr>
        <p:blipFill>
          <a:blip r:embed="rId3">
            <a:alphaModFix/>
          </a:blip>
          <a:stretch>
            <a:fillRect/>
          </a:stretch>
        </p:blipFill>
        <p:spPr>
          <a:xfrm>
            <a:off x="152400" y="715800"/>
            <a:ext cx="8766614" cy="4275299"/>
          </a:xfrm>
          <a:prstGeom prst="rect">
            <a:avLst/>
          </a:prstGeom>
          <a:noFill/>
          <a:ln>
            <a:noFill/>
          </a:ln>
        </p:spPr>
      </p:pic>
      <p:pic>
        <p:nvPicPr>
          <p:cNvPr id="307" name="Google Shape;307;p50">
            <a:hlinkClick r:id="rId4"/>
          </p:cNvPr>
          <p:cNvPicPr preferRelativeResize="0"/>
          <p:nvPr/>
        </p:nvPicPr>
        <p:blipFill>
          <a:blip r:embed="rId5">
            <a:alphaModFix/>
          </a:blip>
          <a:stretch>
            <a:fillRect/>
          </a:stretch>
        </p:blipFill>
        <p:spPr>
          <a:xfrm>
            <a:off x="3108275" y="1468925"/>
            <a:ext cx="1979701" cy="1102825"/>
          </a:xfrm>
          <a:prstGeom prst="rect">
            <a:avLst/>
          </a:prstGeom>
          <a:noFill/>
          <a:ln>
            <a:noFill/>
          </a:ln>
        </p:spPr>
      </p:pic>
      <p:sp>
        <p:nvSpPr>
          <p:cNvPr id="308" name="Google Shape;308;p50"/>
          <p:cNvSpPr/>
          <p:nvPr/>
        </p:nvSpPr>
        <p:spPr>
          <a:xfrm>
            <a:off x="3208900" y="563400"/>
            <a:ext cx="4621500" cy="490800"/>
          </a:xfrm>
          <a:prstGeom prst="wedgeRoundRectCallout">
            <a:avLst>
              <a:gd fmla="val -20833" name="adj1"/>
              <a:gd fmla="val 62500" name="adj2"/>
              <a:gd fmla="val 0" name="adj3"/>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rgbClr val="FFFF00"/>
                </a:solidFill>
                <a:latin typeface="Bad Script"/>
                <a:ea typeface="Bad Script"/>
                <a:cs typeface="Bad Script"/>
                <a:sym typeface="Bad Script"/>
              </a:rPr>
              <a:t>Watch this clip about Proper Nouns.</a:t>
            </a:r>
            <a:endParaRPr b="1" sz="2500">
              <a:solidFill>
                <a:srgbClr val="FFFF00"/>
              </a:solidFill>
              <a:latin typeface="Bad Script"/>
              <a:ea typeface="Bad Script"/>
              <a:cs typeface="Bad Script"/>
              <a:sym typeface="Bad Script"/>
            </a:endParaRPr>
          </a:p>
        </p:txBody>
      </p:sp>
      <p:cxnSp>
        <p:nvCxnSpPr>
          <p:cNvPr id="309" name="Google Shape;309;p50"/>
          <p:cNvCxnSpPr/>
          <p:nvPr/>
        </p:nvCxnSpPr>
        <p:spPr>
          <a:xfrm flipH="1">
            <a:off x="4572000" y="992138"/>
            <a:ext cx="1360500" cy="1134900"/>
          </a:xfrm>
          <a:prstGeom prst="straightConnector1">
            <a:avLst/>
          </a:prstGeom>
          <a:noFill/>
          <a:ln cap="flat" cmpd="sng" w="9525">
            <a:solidFill>
              <a:srgbClr val="424242"/>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51"/>
          <p:cNvPicPr preferRelativeResize="0"/>
          <p:nvPr/>
        </p:nvPicPr>
        <p:blipFill rotWithShape="1">
          <a:blip r:embed="rId3">
            <a:alphaModFix/>
          </a:blip>
          <a:srcRect b="-9517" l="0" r="-9517" t="0"/>
          <a:stretch/>
        </p:blipFill>
        <p:spPr>
          <a:xfrm>
            <a:off x="184225" y="110275"/>
            <a:ext cx="1596799" cy="1596800"/>
          </a:xfrm>
          <a:prstGeom prst="rect">
            <a:avLst/>
          </a:prstGeom>
          <a:noFill/>
          <a:ln>
            <a:noFill/>
          </a:ln>
        </p:spPr>
      </p:pic>
      <p:pic>
        <p:nvPicPr>
          <p:cNvPr id="315" name="Google Shape;315;p51"/>
          <p:cNvPicPr preferRelativeResize="0"/>
          <p:nvPr/>
        </p:nvPicPr>
        <p:blipFill>
          <a:blip r:embed="rId4">
            <a:alphaModFix/>
          </a:blip>
          <a:stretch>
            <a:fillRect/>
          </a:stretch>
        </p:blipFill>
        <p:spPr>
          <a:xfrm>
            <a:off x="966475" y="1785449"/>
            <a:ext cx="7650871" cy="3131625"/>
          </a:xfrm>
          <a:prstGeom prst="rect">
            <a:avLst/>
          </a:prstGeom>
          <a:noFill/>
          <a:ln>
            <a:noFill/>
          </a:ln>
        </p:spPr>
      </p:pic>
      <p:sp>
        <p:nvSpPr>
          <p:cNvPr id="316" name="Google Shape;316;p51"/>
          <p:cNvSpPr txBox="1"/>
          <p:nvPr/>
        </p:nvSpPr>
        <p:spPr>
          <a:xfrm>
            <a:off x="1887175" y="277525"/>
            <a:ext cx="6586800" cy="1108200"/>
          </a:xfrm>
          <a:prstGeom prst="rect">
            <a:avLst/>
          </a:prstGeom>
          <a:solidFill>
            <a:srgbClr val="FFFF00"/>
          </a:solid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helsea Market"/>
                <a:ea typeface="Chelsea Market"/>
                <a:cs typeface="Chelsea Market"/>
                <a:sym typeface="Chelsea Market"/>
              </a:rPr>
              <a:t>Your answers will vary from the ones below but they should look something like the following. 	Each word must start with a CAPITAL LETTER!</a:t>
            </a:r>
            <a:endParaRPr b="1" sz="2000">
              <a:latin typeface="Chelsea Market"/>
              <a:ea typeface="Chelsea Market"/>
              <a:cs typeface="Chelsea Market"/>
              <a:sym typeface="Chelsea Marke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2"/>
          <p:cNvSpPr txBox="1"/>
          <p:nvPr>
            <p:ph type="title"/>
          </p:nvPr>
        </p:nvSpPr>
        <p:spPr>
          <a:xfrm>
            <a:off x="471900" y="477488"/>
            <a:ext cx="63666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a:t>Learning Support</a:t>
            </a:r>
            <a:endParaRPr/>
          </a:p>
        </p:txBody>
      </p:sp>
      <p:sp>
        <p:nvSpPr>
          <p:cNvPr id="322" name="Google Shape;322;p52"/>
          <p:cNvSpPr txBox="1"/>
          <p:nvPr>
            <p:ph idx="1" type="body"/>
          </p:nvPr>
        </p:nvSpPr>
        <p:spPr>
          <a:xfrm>
            <a:off x="471900" y="2318750"/>
            <a:ext cx="5436300" cy="231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800"/>
              <a:buNone/>
            </a:pPr>
            <a:r>
              <a:rPr lang="en"/>
              <a:t>If you are working with Ms Carrington, Mrs Waggie or Mrs McCormick in Term 3, you will find your work in the Learning Support Google Classroom.</a:t>
            </a:r>
            <a:endParaRPr/>
          </a:p>
          <a:p>
            <a:pPr indent="0" lvl="0" marL="0" rtl="0" algn="l">
              <a:lnSpc>
                <a:spcPct val="115000"/>
              </a:lnSpc>
              <a:spcBef>
                <a:spcPts val="1600"/>
              </a:spcBef>
              <a:spcAft>
                <a:spcPts val="1600"/>
              </a:spcAft>
              <a:buSzPts val="1800"/>
              <a:buNone/>
            </a:pPr>
            <a:r>
              <a:rPr lang="en"/>
              <a:t>Everyone else, please go to the next slide.</a:t>
            </a:r>
            <a:endParaRPr/>
          </a:p>
        </p:txBody>
      </p:sp>
      <p:pic>
        <p:nvPicPr>
          <p:cNvPr id="323" name="Google Shape;323;p52"/>
          <p:cNvPicPr preferRelativeResize="0"/>
          <p:nvPr/>
        </p:nvPicPr>
        <p:blipFill>
          <a:blip r:embed="rId3">
            <a:alphaModFix/>
          </a:blip>
          <a:stretch>
            <a:fillRect/>
          </a:stretch>
        </p:blipFill>
        <p:spPr>
          <a:xfrm>
            <a:off x="6124375" y="3241250"/>
            <a:ext cx="2648825" cy="1483350"/>
          </a:xfrm>
          <a:prstGeom prst="rect">
            <a:avLst/>
          </a:prstGeom>
          <a:noFill/>
          <a:ln>
            <a:noFill/>
          </a:ln>
        </p:spPr>
      </p:pic>
      <p:pic>
        <p:nvPicPr>
          <p:cNvPr id="324" name="Google Shape;324;p52"/>
          <p:cNvPicPr preferRelativeResize="0"/>
          <p:nvPr/>
        </p:nvPicPr>
        <p:blipFill>
          <a:blip r:embed="rId4">
            <a:alphaModFix/>
          </a:blip>
          <a:stretch>
            <a:fillRect/>
          </a:stretch>
        </p:blipFill>
        <p:spPr>
          <a:xfrm>
            <a:off x="6432200" y="104800"/>
            <a:ext cx="1906475" cy="1513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VTI">
  <a:themeElements>
    <a:clrScheme name="Custom 35">
      <a:dk1>
        <a:srgbClr val="000000"/>
      </a:dk1>
      <a:lt1>
        <a:srgbClr val="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